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3" r:id="rId8"/>
    <p:sldId id="261" r:id="rId9"/>
    <p:sldId id="262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6291"/>
  </p:normalViewPr>
  <p:slideViewPr>
    <p:cSldViewPr snapToGrid="0" snapToObjects="1">
      <p:cViewPr>
        <p:scale>
          <a:sx n="176" d="100"/>
          <a:sy n="176" d="100"/>
        </p:scale>
        <p:origin x="10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48293" b="81453"/>
          <a:stretch/>
        </p:blipFill>
        <p:spPr>
          <a:xfrm>
            <a:off x="1706135" y="450388"/>
            <a:ext cx="3066586" cy="164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89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945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4565"/>
            <a:ext cx="6858000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2202249" y="373613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1493589" y="373612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98"/>
            <a:ext cx="6858000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5707" y="63630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56408" y="72503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69767" y="70041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556" y="50833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3551" y="508330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859" y="6662058"/>
            <a:ext cx="6566598" cy="23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6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862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835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0881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90</Words>
  <Application>Microsoft Macintosh PowerPoint</Application>
  <PresentationFormat>Letter Paper (8.5x11 in)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21</cp:revision>
  <cp:lastPrinted>2015-11-16T07:36:42Z</cp:lastPrinted>
  <dcterms:created xsi:type="dcterms:W3CDTF">2015-09-15T21:47:47Z</dcterms:created>
  <dcterms:modified xsi:type="dcterms:W3CDTF">2015-11-16T07:36:59Z</dcterms:modified>
</cp:coreProperties>
</file>