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4" r:id="rId7"/>
    <p:sldId id="263" r:id="rId8"/>
    <p:sldId id="261" r:id="rId9"/>
    <p:sldId id="262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>
        <p:scale>
          <a:sx n="120" d="100"/>
          <a:sy n="120" d="100"/>
        </p:scale>
        <p:origin x="2256" y="-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r="48293" b="81453"/>
          <a:stretch/>
        </p:blipFill>
        <p:spPr>
          <a:xfrm>
            <a:off x="1706135" y="450388"/>
            <a:ext cx="3066586" cy="164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016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8" y="3182916"/>
            <a:ext cx="7714343" cy="5961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87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414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8" r="4152"/>
          <a:stretch/>
        </p:blipFill>
        <p:spPr>
          <a:xfrm>
            <a:off x="1670974" y="373612"/>
            <a:ext cx="4499176" cy="460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19"/>
          <a:stretch/>
        </p:blipFill>
        <p:spPr>
          <a:xfrm>
            <a:off x="962314" y="373611"/>
            <a:ext cx="708660" cy="46094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7"/>
          <a:stretch/>
        </p:blipFill>
        <p:spPr>
          <a:xfrm>
            <a:off x="635432" y="5176955"/>
            <a:ext cx="5351498" cy="3967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2567" y="65569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83268" y="744416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6627" y="71980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9416" y="52771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19921" y="5785673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* p &lt; 10</a:t>
            </a:r>
            <a:r>
              <a:rPr lang="en-US" sz="1200" i="1" baseline="30000" dirty="0" smtClean="0"/>
              <a:t>-10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16" y="3736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732" y="43692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1" t="42616" b="44251"/>
          <a:stretch/>
        </p:blipFill>
        <p:spPr>
          <a:xfrm>
            <a:off x="4400349" y="5345708"/>
            <a:ext cx="1510046" cy="5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281067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69305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7859" y="6662058"/>
            <a:ext cx="6566598" cy="23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16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5’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3862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48357" y="667341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’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508818" y="6667225"/>
            <a:ext cx="0" cy="6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92</Words>
  <Application>Microsoft Macintosh PowerPoint</Application>
  <PresentationFormat>Letter Paper (8.5x11 in)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28</cp:revision>
  <cp:lastPrinted>2015-11-16T07:44:47Z</cp:lastPrinted>
  <dcterms:created xsi:type="dcterms:W3CDTF">2015-09-15T21:47:47Z</dcterms:created>
  <dcterms:modified xsi:type="dcterms:W3CDTF">2015-11-17T06:05:30Z</dcterms:modified>
</cp:coreProperties>
</file>