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4" r:id="rId7"/>
    <p:sldId id="263" r:id="rId8"/>
    <p:sldId id="261" r:id="rId9"/>
    <p:sldId id="262" r:id="rId10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6291"/>
  </p:normalViewPr>
  <p:slideViewPr>
    <p:cSldViewPr snapToGrid="0" snapToObjects="1">
      <p:cViewPr>
        <p:scale>
          <a:sx n="120" d="100"/>
          <a:sy n="120" d="100"/>
        </p:scale>
        <p:origin x="2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99" y="0"/>
            <a:ext cx="2872764" cy="4125219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1893651" y="3954760"/>
            <a:ext cx="2958272" cy="3585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5273" y="7539883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8803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1014" y="53054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0367" y="880339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93937" y="1862898"/>
            <a:ext cx="8437813" cy="48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 rot="16200000">
            <a:off x="-815699" y="3363379"/>
            <a:ext cx="8855200" cy="22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48293" b="81453"/>
          <a:stretch/>
        </p:blipFill>
        <p:spPr>
          <a:xfrm>
            <a:off x="1509823" y="345014"/>
            <a:ext cx="3262898" cy="1751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8016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8" y="3182916"/>
            <a:ext cx="7714343" cy="5961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3873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9414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8" r="4152"/>
          <a:stretch/>
        </p:blipFill>
        <p:spPr>
          <a:xfrm>
            <a:off x="1670974" y="373612"/>
            <a:ext cx="4499176" cy="460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19"/>
          <a:stretch/>
        </p:blipFill>
        <p:spPr>
          <a:xfrm>
            <a:off x="962314" y="373611"/>
            <a:ext cx="708660" cy="46094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67"/>
          <a:stretch/>
        </p:blipFill>
        <p:spPr>
          <a:xfrm>
            <a:off x="635432" y="5176955"/>
            <a:ext cx="5351498" cy="3967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2567" y="655690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183268" y="744416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6627" y="719805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29416" y="52771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19921" y="5785673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 p &lt; 10</a:t>
            </a:r>
            <a:r>
              <a:rPr lang="en-US" sz="1200" i="1" baseline="30000" dirty="0" smtClean="0"/>
              <a:t>-10</a:t>
            </a:r>
            <a:endParaRPr lang="en-US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16" y="373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732" y="43692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1" t="42616" b="44251"/>
          <a:stretch/>
        </p:blipFill>
        <p:spPr>
          <a:xfrm>
            <a:off x="4400349" y="5345708"/>
            <a:ext cx="1510046" cy="5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4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95" y="7281067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994028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667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60667" y="7369305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0667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/>
          <a:stretch/>
        </p:blipFill>
        <p:spPr>
          <a:xfrm>
            <a:off x="0" y="1641231"/>
            <a:ext cx="6845022" cy="533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22511" y="1813169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0111" y="3469784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576" y="5091816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2674" y="1724715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– 4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2674" y="33662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– 6.5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9337" y="49955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6.5 – 9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283" y="4147087"/>
            <a:ext cx="200548" cy="26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7502" y="4133747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Normalized read density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47859" y="6662058"/>
            <a:ext cx="6566598" cy="23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16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862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4835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0881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33333"/>
          <a:stretch/>
        </p:blipFill>
        <p:spPr>
          <a:xfrm>
            <a:off x="1445846" y="400538"/>
            <a:ext cx="4064000" cy="8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92</Words>
  <Application>Microsoft Macintosh PowerPoint</Application>
  <PresentationFormat>Letter Paper (8.5x11 in)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32</cp:revision>
  <cp:lastPrinted>2015-11-16T07:44:47Z</cp:lastPrinted>
  <dcterms:created xsi:type="dcterms:W3CDTF">2015-09-15T21:47:47Z</dcterms:created>
  <dcterms:modified xsi:type="dcterms:W3CDTF">2015-11-17T07:01:04Z</dcterms:modified>
</cp:coreProperties>
</file>