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63" r:id="rId11"/>
    <p:sldId id="265" r:id="rId12"/>
    <p:sldId id="266" r:id="rId1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/>
    <p:restoredTop sz="94643"/>
  </p:normalViewPr>
  <p:slideViewPr>
    <p:cSldViewPr snapToGrid="0" snapToObjects="1">
      <p:cViewPr>
        <p:scale>
          <a:sx n="123" d="100"/>
          <a:sy n="123" d="100"/>
        </p:scale>
        <p:origin x="2192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8577-89A8-7445-975C-14EDA653DD78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B4B4-4D1C-4347-9296-054A78ED5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49" y="5069541"/>
            <a:ext cx="4074459" cy="4074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37025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183" y="72927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3823" y="253865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16506"/>
            <a:ext cx="2608729" cy="26087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75" y="2916506"/>
            <a:ext cx="2608729" cy="2608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923"/>
            <a:ext cx="6858000" cy="52993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3823" y="57065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6858000" cy="5299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380" y="13018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7692" y="1069383"/>
            <a:ext cx="3502617" cy="7005235"/>
            <a:chOff x="1677692" y="759415"/>
            <a:chExt cx="3502617" cy="70052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692" y="759415"/>
              <a:ext cx="3502617" cy="35026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692" y="4262033"/>
              <a:ext cx="3502617" cy="3502617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66427" y="70005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61" y="2756761"/>
            <a:ext cx="3630478" cy="3630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427" y="700051"/>
            <a:ext cx="194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2-j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4656" y="13951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4" y="2381963"/>
            <a:ext cx="2428217" cy="2428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282" y="20641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194" y="20618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921" y="494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84" y="2431211"/>
            <a:ext cx="2378969" cy="2378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5486400"/>
            <a:ext cx="2424867" cy="2424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68" y="5519825"/>
            <a:ext cx="2381785" cy="238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112" y="49636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11" y="472698"/>
            <a:ext cx="4703736" cy="4703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18" y="4544878"/>
            <a:ext cx="4599122" cy="45991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932" y="60443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932" y="12019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32" y="48664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6400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908" y="75941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2-d</a:t>
            </a:r>
          </a:p>
        </p:txBody>
      </p:sp>
    </p:spTree>
    <p:extLst>
      <p:ext uri="{BB962C8B-B14F-4D97-AF65-F5344CB8AC3E}">
        <p14:creationId xmlns:p14="http://schemas.microsoft.com/office/powerpoint/2010/main" val="150047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4" y="4499264"/>
            <a:ext cx="5251853" cy="4058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8739" y="69956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279" y="139129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87279" y="5219054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69729" y="1330837"/>
            <a:ext cx="4374581" cy="3827758"/>
            <a:chOff x="1464682" y="1391296"/>
            <a:chExt cx="4374581" cy="38277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682" y="1391296"/>
              <a:ext cx="4374581" cy="382775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464682" y="1391296"/>
              <a:ext cx="1108037" cy="2235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03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835595"/>
            <a:ext cx="6000645" cy="7765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5692" y="466263"/>
            <a:ext cx="81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6910" y="1134563"/>
            <a:ext cx="955963" cy="7348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875" y="55793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1548246"/>
            <a:ext cx="6206565" cy="47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9" y="2130137"/>
            <a:ext cx="5907945" cy="34174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6875" y="55793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2-k</a:t>
            </a:r>
          </a:p>
        </p:txBody>
      </p:sp>
    </p:spTree>
    <p:extLst>
      <p:ext uri="{BB962C8B-B14F-4D97-AF65-F5344CB8AC3E}">
        <p14:creationId xmlns:p14="http://schemas.microsoft.com/office/powerpoint/2010/main" val="23457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8868" y="69742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1066756"/>
            <a:ext cx="5518672" cy="68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</TotalTime>
  <Words>59</Words>
  <Application>Microsoft Macintosh PowerPoint</Application>
  <PresentationFormat>Letter Paper (8.5x11 in)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25</cp:revision>
  <dcterms:created xsi:type="dcterms:W3CDTF">2015-08-07T02:04:10Z</dcterms:created>
  <dcterms:modified xsi:type="dcterms:W3CDTF">2015-08-08T03:46:58Z</dcterms:modified>
</cp:coreProperties>
</file>