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6291"/>
  </p:normalViewPr>
  <p:slideViewPr>
    <p:cSldViewPr snapToGrid="0" snapToObjects="1">
      <p:cViewPr>
        <p:scale>
          <a:sx n="165" d="100"/>
          <a:sy n="165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9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4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5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6BED5-9C33-ED42-9E88-68F126CB796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83CA-CD44-CF4F-A6C8-644251063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3-19 at 12.5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89" y="576775"/>
            <a:ext cx="2352397" cy="3377985"/>
          </a:xfrm>
          <a:prstGeom prst="rect">
            <a:avLst/>
          </a:prstGeom>
        </p:spPr>
      </p:pic>
      <p:pic>
        <p:nvPicPr>
          <p:cNvPr id="3" name="Picture 2" descr="Screen Shot 2014-03-19 at 6.30.49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7" b="12577"/>
          <a:stretch/>
        </p:blipFill>
        <p:spPr>
          <a:xfrm>
            <a:off x="2588217" y="3840480"/>
            <a:ext cx="2566644" cy="31105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17" y="6950990"/>
            <a:ext cx="1056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α-tubulin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α-H3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2998" y="12553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1858" y="476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371241" y="1263111"/>
            <a:ext cx="224725" cy="294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522828"/>
            <a:ext cx="6249572" cy="62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8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30" y="1026941"/>
            <a:ext cx="5173393" cy="51733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7792" y="5989712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Poly(A)+ mRNA</a:t>
            </a:r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549791" y="3171097"/>
            <a:ext cx="4881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Nascent RNA</a:t>
            </a:r>
            <a:endParaRPr lang="en-US" dirty="0" smtClean="0"/>
          </a:p>
          <a:p>
            <a:pPr algn="ctr"/>
            <a:r>
              <a:rPr lang="en-US" dirty="0" smtClean="0"/>
              <a:t>Normalized Expression Level (FPKM)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7924" y="2639259"/>
            <a:ext cx="14489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Expression Ratio</a:t>
            </a:r>
          </a:p>
          <a:p>
            <a:pPr algn="ctr"/>
            <a:r>
              <a:rPr lang="en-US" sz="1200" dirty="0" smtClean="0"/>
              <a:t>( </a:t>
            </a:r>
            <a:r>
              <a:rPr lang="en-US" sz="1200" dirty="0" err="1" smtClean="0"/>
              <a:t>Nascent:poly</a:t>
            </a:r>
            <a:r>
              <a:rPr lang="en-US" sz="1200" dirty="0" smtClean="0"/>
              <a:t>(A)+ 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6858000" cy="396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" t="6071" r="7006" b="67001"/>
          <a:stretch/>
        </p:blipFill>
        <p:spPr>
          <a:xfrm>
            <a:off x="-2228" y="1937288"/>
            <a:ext cx="6860346" cy="164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9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27</Words>
  <Application>Microsoft Macintosh PowerPoint</Application>
  <PresentationFormat>Letter Paper (8.5x11 in)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9</cp:revision>
  <cp:lastPrinted>2015-11-09T04:40:58Z</cp:lastPrinted>
  <dcterms:created xsi:type="dcterms:W3CDTF">2015-09-15T21:47:47Z</dcterms:created>
  <dcterms:modified xsi:type="dcterms:W3CDTF">2015-11-09T04:42:58Z</dcterms:modified>
</cp:coreProperties>
</file>