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4" r:id="rId7"/>
    <p:sldId id="263" r:id="rId8"/>
    <p:sldId id="261" r:id="rId9"/>
    <p:sldId id="262" r:id="rId10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6291"/>
  </p:normalViewPr>
  <p:slideViewPr>
    <p:cSldViewPr snapToGrid="0" snapToObjects="1">
      <p:cViewPr>
        <p:scale>
          <a:sx n="176" d="100"/>
          <a:sy n="176" d="100"/>
        </p:scale>
        <p:origin x="1056" y="-3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4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6BED5-9C33-ED42-9E88-68F126CB79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3-19 at 12.50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89" y="576775"/>
            <a:ext cx="2352397" cy="3377985"/>
          </a:xfrm>
          <a:prstGeom prst="rect">
            <a:avLst/>
          </a:prstGeom>
        </p:spPr>
      </p:pic>
      <p:pic>
        <p:nvPicPr>
          <p:cNvPr id="3" name="Picture 2" descr="Screen Shot 2014-03-19 at 6.30.4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7" b="12577"/>
          <a:stretch/>
        </p:blipFill>
        <p:spPr>
          <a:xfrm>
            <a:off x="2588217" y="3840480"/>
            <a:ext cx="2566644" cy="31105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8217" y="6950990"/>
            <a:ext cx="1056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α-tubulin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α-H3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2998" y="12553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01858" y="4763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371241" y="1263111"/>
            <a:ext cx="224725" cy="294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7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8100"/>
            <a:ext cx="6858000" cy="396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" t="8120" r="6327" b="63658"/>
          <a:stretch/>
        </p:blipFill>
        <p:spPr>
          <a:xfrm>
            <a:off x="13934" y="2247254"/>
            <a:ext cx="6845748" cy="170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9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" y="1860697"/>
            <a:ext cx="4784651" cy="47846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8446" y="3318911"/>
            <a:ext cx="835709" cy="10390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48446" y="3249967"/>
            <a:ext cx="14061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poly(A)+ RNA</a:t>
            </a:r>
          </a:p>
          <a:p>
            <a:r>
              <a:rPr lang="en-US" sz="1100" i="1" dirty="0" smtClean="0"/>
              <a:t>gro</a:t>
            </a:r>
            <a:r>
              <a:rPr lang="en-US" sz="1100" i="1" baseline="30000" dirty="0" smtClean="0"/>
              <a:t>MB36</a:t>
            </a:r>
          </a:p>
          <a:p>
            <a:r>
              <a:rPr lang="en-US" sz="1100" dirty="0" err="1" smtClean="0"/>
              <a:t>GroΔSP</a:t>
            </a:r>
            <a:endParaRPr lang="en-US" sz="1100" dirty="0" smtClean="0"/>
          </a:p>
          <a:p>
            <a:r>
              <a:rPr lang="en-US" sz="1100" dirty="0" smtClean="0"/>
              <a:t>Nascent RNA</a:t>
            </a:r>
          </a:p>
          <a:p>
            <a:r>
              <a:rPr lang="en-US" sz="1100" dirty="0" smtClean="0"/>
              <a:t>Gro overexpression 1</a:t>
            </a:r>
          </a:p>
          <a:p>
            <a:r>
              <a:rPr lang="en-US" sz="1100" dirty="0" smtClean="0"/>
              <a:t>Gro overexpression 2</a:t>
            </a:r>
          </a:p>
        </p:txBody>
      </p:sp>
    </p:spTree>
    <p:extLst>
      <p:ext uri="{BB962C8B-B14F-4D97-AF65-F5344CB8AC3E}">
        <p14:creationId xmlns:p14="http://schemas.microsoft.com/office/powerpoint/2010/main" val="61428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0" y="1026941"/>
            <a:ext cx="5173393" cy="51733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7792" y="5989712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oly(A)+ mRNA</a:t>
            </a:r>
          </a:p>
          <a:p>
            <a:pPr algn="ctr"/>
            <a:r>
              <a:rPr lang="en-US" dirty="0" smtClean="0"/>
              <a:t>Normalized Expression Level (FPKM)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549791" y="3171097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Nascent RNA</a:t>
            </a:r>
            <a:endParaRPr lang="en-US" dirty="0" smtClean="0"/>
          </a:p>
          <a:p>
            <a:pPr algn="ctr"/>
            <a:r>
              <a:rPr lang="en-US" dirty="0" smtClean="0"/>
              <a:t>Normalized Expression Level (FPKM)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7924" y="2639259"/>
            <a:ext cx="14489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Expression Ratio</a:t>
            </a:r>
          </a:p>
          <a:p>
            <a:pPr algn="ctr"/>
            <a:r>
              <a:rPr lang="en-US" sz="1200" dirty="0" smtClean="0"/>
              <a:t>( </a:t>
            </a:r>
            <a:r>
              <a:rPr lang="en-US" sz="1200" dirty="0" err="1" smtClean="0"/>
              <a:t>Nascent:poly</a:t>
            </a:r>
            <a:r>
              <a:rPr lang="en-US" sz="1200" dirty="0" smtClean="0"/>
              <a:t>(A)+ 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r="48293" b="81453"/>
          <a:stretch/>
        </p:blipFill>
        <p:spPr>
          <a:xfrm>
            <a:off x="1706135" y="450388"/>
            <a:ext cx="3066586" cy="16460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8016" y="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8" y="3182916"/>
            <a:ext cx="7714343" cy="59610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3873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4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8" r="4152"/>
          <a:stretch/>
        </p:blipFill>
        <p:spPr>
          <a:xfrm>
            <a:off x="2202249" y="373613"/>
            <a:ext cx="4499176" cy="46094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19"/>
          <a:stretch/>
        </p:blipFill>
        <p:spPr>
          <a:xfrm>
            <a:off x="1493589" y="373612"/>
            <a:ext cx="708660" cy="46094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" y="4983097"/>
            <a:ext cx="6858000" cy="39670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25707" y="636304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556408" y="725030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969767" y="700419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02556" y="508330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33551" y="5083305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* p &lt; 10</a:t>
            </a:r>
            <a:r>
              <a:rPr lang="en-US" sz="1200" i="1" baseline="30000" dirty="0" smtClean="0"/>
              <a:t>-10</a:t>
            </a:r>
            <a:endParaRPr lang="en-US" sz="12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8016" y="3736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16" y="46137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4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969" y="2696310"/>
            <a:ext cx="6494585" cy="328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24954" y="2809633"/>
            <a:ext cx="152400" cy="3333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>
            <a:off x="6224954" y="4290646"/>
            <a:ext cx="625231" cy="19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8695" y="7309360"/>
            <a:ext cx="121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Response to Gro</a:t>
            </a:r>
          </a:p>
          <a:p>
            <a:pPr algn="r"/>
            <a:r>
              <a:rPr lang="en-US" sz="1200" dirty="0" smtClean="0"/>
              <a:t>overexpression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07" t="47607" r="5312" b="44643"/>
          <a:stretch/>
        </p:blipFill>
        <p:spPr>
          <a:xfrm>
            <a:off x="4994028" y="7127628"/>
            <a:ext cx="422031" cy="8251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667" y="7127628"/>
            <a:ext cx="848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 change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360667" y="7348039"/>
            <a:ext cx="1545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Decreased expression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360667" y="7611983"/>
            <a:ext cx="1492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Increased expression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55305" y="6260731"/>
            <a:ext cx="2155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Metagenomic</a:t>
            </a:r>
            <a:r>
              <a:rPr lang="en-US" sz="1200" dirty="0" smtClean="0"/>
              <a:t> position (5’ to 3’)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0"/>
          <a:stretch/>
        </p:blipFill>
        <p:spPr>
          <a:xfrm>
            <a:off x="0" y="1641231"/>
            <a:ext cx="6845022" cy="53399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422511" y="1813169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70111" y="3469784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65576" y="5091816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2674" y="1724715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1.5 – 4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002674" y="3366247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 – 6.5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999337" y="4995547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6.5 – 9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18283" y="4147087"/>
            <a:ext cx="200548" cy="26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767502" y="4133747"/>
            <a:ext cx="1706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Normalized read density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47859" y="6662058"/>
            <a:ext cx="6566598" cy="23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8167" y="667341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5’</a:t>
            </a:r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38628" y="6667225"/>
            <a:ext cx="0" cy="60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48357" y="667341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’</a:t>
            </a:r>
            <a:endParaRPr lang="en-US" sz="14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508818" y="6667225"/>
            <a:ext cx="0" cy="60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1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r="33333"/>
          <a:stretch/>
        </p:blipFill>
        <p:spPr>
          <a:xfrm>
            <a:off x="1445846" y="400538"/>
            <a:ext cx="4064000" cy="887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3413</TotalTime>
  <Words>92</Words>
  <Application>Microsoft Macintosh PowerPoint</Application>
  <PresentationFormat>Letter Paper (8.5x11 in)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23</cp:revision>
  <cp:lastPrinted>2015-11-16T07:43:03Z</cp:lastPrinted>
  <dcterms:created xsi:type="dcterms:W3CDTF">2015-09-15T21:47:47Z</dcterms:created>
  <dcterms:modified xsi:type="dcterms:W3CDTF">2015-11-16T07:44:37Z</dcterms:modified>
</cp:coreProperties>
</file>