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2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BED5-9C33-ED42-9E88-68F126CB796E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100"/>
            <a:ext cx="6858000" cy="3967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</a:t>
            </a:r>
            <a:r>
              <a:rPr lang="en-US" dirty="0" smtClean="0"/>
              <a:t>. 3-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01"/>
          <a:stretch/>
        </p:blipFill>
        <p:spPr>
          <a:xfrm>
            <a:off x="0" y="1716300"/>
            <a:ext cx="6858000" cy="17487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</a:t>
            </a:r>
            <a:r>
              <a:rPr lang="en-US" dirty="0" smtClean="0"/>
              <a:t>. 3-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9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</Words>
  <Application>Microsoft Macintosh PowerPoint</Application>
  <PresentationFormat>Letter Paper (8.5x11 in)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4</cp:revision>
  <dcterms:created xsi:type="dcterms:W3CDTF">2015-09-15T21:47:47Z</dcterms:created>
  <dcterms:modified xsi:type="dcterms:W3CDTF">2015-09-16T02:35:16Z</dcterms:modified>
</cp:coreProperties>
</file>