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6" r:id="rId11"/>
    <p:sldId id="267" r:id="rId12"/>
    <p:sldId id="263" r:id="rId1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6291"/>
  </p:normalViewPr>
  <p:slideViewPr>
    <p:cSldViewPr snapToGrid="0" snapToObjects="1">
      <p:cViewPr>
        <p:scale>
          <a:sx n="165" d="100"/>
          <a:sy n="165" d="100"/>
        </p:scale>
        <p:origin x="1296" y="-3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49" y="5069541"/>
            <a:ext cx="4074459" cy="4074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" y="37025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183" y="72927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73823" y="2538657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916506"/>
            <a:ext cx="2608729" cy="26087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75" y="2916506"/>
            <a:ext cx="2608729" cy="26087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923"/>
            <a:ext cx="6858000" cy="52993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3823" y="57065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61" y="2756761"/>
            <a:ext cx="3630478" cy="36304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6427" y="700051"/>
            <a:ext cx="194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2-j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7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2-24 at 8.55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00" y="1383844"/>
            <a:ext cx="3284531" cy="12281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6427" y="70005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700"/>
            <a:ext cx="6858000" cy="5299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0380" y="130185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4656" y="139516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2-b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4" y="2381963"/>
            <a:ext cx="2428217" cy="24282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2282" y="206412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83194" y="206187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– 4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921" y="494335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 – 6.5 </a:t>
            </a:r>
            <a:r>
              <a:rPr lang="en-US" dirty="0" err="1" smtClean="0"/>
              <a:t>hr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84" y="2431211"/>
            <a:ext cx="2378969" cy="2378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72" y="5486400"/>
            <a:ext cx="2424867" cy="2424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68" y="5519825"/>
            <a:ext cx="2381785" cy="2381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6112" y="496362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6.5 – 9 </a:t>
            </a:r>
            <a:r>
              <a:rPr lang="en-US" dirty="0" err="1" smtClean="0"/>
              <a:t>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11" y="472698"/>
            <a:ext cx="4703736" cy="47037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932" y="60443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932" y="12019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932" y="4866465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9" y="4564251"/>
            <a:ext cx="4579749" cy="45797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51708" y="8547315"/>
            <a:ext cx="656140" cy="356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71080" y="4386020"/>
            <a:ext cx="656140" cy="356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49" y="1347849"/>
            <a:ext cx="4509655" cy="45096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6908" y="75941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2-d</a:t>
            </a:r>
          </a:p>
        </p:txBody>
      </p:sp>
      <p:pic>
        <p:nvPicPr>
          <p:cNvPr id="4" name="Picture 3" descr="analysis_10_binding_per_gene_histo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07" y="5857504"/>
            <a:ext cx="5543425" cy="2645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2476" y="153400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92476" y="5919698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047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8868" y="69742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1" y="1066756"/>
            <a:ext cx="5518672" cy="681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4" y="4499264"/>
            <a:ext cx="5251853" cy="4058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8739" y="69956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7279" y="139129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87279" y="5219054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endParaRPr lang="en-US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69729" y="1330837"/>
            <a:ext cx="4374581" cy="3827758"/>
            <a:chOff x="1464682" y="1391296"/>
            <a:chExt cx="4374581" cy="382775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682" y="1391296"/>
              <a:ext cx="4374581" cy="382775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464682" y="1391296"/>
              <a:ext cx="1108037" cy="2235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203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6" y="835595"/>
            <a:ext cx="6000645" cy="77655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5692" y="466263"/>
            <a:ext cx="81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6910" y="1134563"/>
            <a:ext cx="955963" cy="73481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2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6875" y="55793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5" y="1174173"/>
            <a:ext cx="4561609" cy="3524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932" y="12019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932" y="4866465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73" y="5081077"/>
            <a:ext cx="5282232" cy="305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77692" y="1069383"/>
            <a:ext cx="3502617" cy="7005235"/>
            <a:chOff x="1677692" y="759415"/>
            <a:chExt cx="3502617" cy="700523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7692" y="759415"/>
              <a:ext cx="3502617" cy="350261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7692" y="4262033"/>
              <a:ext cx="3502617" cy="3502617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666427" y="70005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6074</TotalTime>
  <Words>63</Words>
  <Application>Microsoft Macintosh PowerPoint</Application>
  <PresentationFormat>Letter Paper (8.5x11 in)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38</cp:revision>
  <cp:lastPrinted>2015-08-10T06:11:17Z</cp:lastPrinted>
  <dcterms:created xsi:type="dcterms:W3CDTF">2015-08-07T02:04:10Z</dcterms:created>
  <dcterms:modified xsi:type="dcterms:W3CDTF">2015-08-11T07:19:05Z</dcterms:modified>
</cp:coreProperties>
</file>