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80357"/>
  </p:normalViewPr>
  <p:slideViewPr>
    <p:cSldViewPr snapToGrid="0" snapToObjects="1">
      <p:cViewPr varScale="1">
        <p:scale>
          <a:sx n="100" d="100"/>
          <a:sy n="100" d="100"/>
        </p:scale>
        <p:origin x="1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4CBBA-9281-D645-B476-8512FD4493B7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CFF09-1B6B-E54C-9465-B52B36992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9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Genes down-regulated by </a:t>
            </a:r>
            <a:r>
              <a:rPr lang="en-US" dirty="0" err="1" smtClean="0"/>
              <a:t>Gro</a:t>
            </a:r>
            <a:r>
              <a:rPr lang="en-US" dirty="0" smtClean="0"/>
              <a:t> overexpression are significantly</a:t>
            </a:r>
            <a:r>
              <a:rPr lang="en-US" baseline="0" dirty="0" smtClean="0"/>
              <a:t> enriched for Groucho binding. A smaller percentage of genes up-</a:t>
            </a:r>
            <a:r>
              <a:rPr lang="en-US" baseline="0" dirty="0" err="1" smtClean="0"/>
              <a:t>reuglated</a:t>
            </a:r>
            <a:r>
              <a:rPr lang="en-US" baseline="0" dirty="0" smtClean="0"/>
              <a:t> upon </a:t>
            </a:r>
            <a:r>
              <a:rPr lang="en-US" baseline="0" dirty="0" err="1" smtClean="0"/>
              <a:t>Gro</a:t>
            </a:r>
            <a:r>
              <a:rPr lang="en-US" baseline="0" dirty="0" smtClean="0"/>
              <a:t> overexpression are also bound by Groucho. These may represent Groucho activated genes. However, while </a:t>
            </a:r>
            <a:r>
              <a:rPr lang="en-US" baseline="0" dirty="0" err="1" smtClean="0"/>
              <a:t>Gro</a:t>
            </a:r>
            <a:r>
              <a:rPr lang="en-US" baseline="0" dirty="0" smtClean="0"/>
              <a:t>-bound repressed genes are enriched for several GO groups relating to development and gene regulation, </a:t>
            </a:r>
            <a:r>
              <a:rPr lang="en-US" baseline="0" dirty="0" err="1" smtClean="0"/>
              <a:t>Gro</a:t>
            </a:r>
            <a:r>
              <a:rPr lang="en-US" baseline="0" dirty="0" smtClean="0"/>
              <a:t>-bound activated genes are not enriched for any GO groups, leading us to the conclusion that these represent more diverse secondary targets.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CFF09-1B6B-E54C-9465-B52B369927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18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E307-5067-AF42-81E0-F445F789AA26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98B2-6148-164D-836D-6126044A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E307-5067-AF42-81E0-F445F789AA26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98B2-6148-164D-836D-6126044A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1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E307-5067-AF42-81E0-F445F789AA26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98B2-6148-164D-836D-6126044A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6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E307-5067-AF42-81E0-F445F789AA26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98B2-6148-164D-836D-6126044A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4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E307-5067-AF42-81E0-F445F789AA26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98B2-6148-164D-836D-6126044A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1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E307-5067-AF42-81E0-F445F789AA26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98B2-6148-164D-836D-6126044A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0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E307-5067-AF42-81E0-F445F789AA26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98B2-6148-164D-836D-6126044A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6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E307-5067-AF42-81E0-F445F789AA26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98B2-6148-164D-836D-6126044A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8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E307-5067-AF42-81E0-F445F789AA26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98B2-6148-164D-836D-6126044A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3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E307-5067-AF42-81E0-F445F789AA26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98B2-6148-164D-836D-6126044A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0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E307-5067-AF42-81E0-F445F789AA26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98B2-6148-164D-836D-6126044A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3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AE307-5067-AF42-81E0-F445F789AA26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C98B2-6148-164D-836D-6126044A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2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92" y="1845930"/>
            <a:ext cx="7432018" cy="4299089"/>
          </a:xfrm>
          <a:prstGeom prst="rect">
            <a:avLst/>
          </a:prstGeom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Groucho primarily functions as a repressor during development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5437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58" y="1690689"/>
            <a:ext cx="7597446" cy="4394782"/>
          </a:xfrm>
          <a:prstGeom prst="rect">
            <a:avLst/>
          </a:prstGeom>
        </p:spPr>
      </p:pic>
      <p:sp>
        <p:nvSpPr>
          <p:cNvPr id="5" name="Tit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Groucho primarily functions as a repressor during development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385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o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177" y="2005122"/>
            <a:ext cx="5816647" cy="370583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/>
              <a:t>Genes bound and repressed by </a:t>
            </a:r>
            <a:r>
              <a:rPr lang="en-US" sz="2400" dirty="0" err="1" smtClean="0"/>
              <a:t>Gro</a:t>
            </a:r>
            <a:r>
              <a:rPr lang="en-US" sz="2400" dirty="0" smtClean="0"/>
              <a:t> are enriched for multiple gene ontologies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6419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106</Words>
  <Application>Microsoft Macintosh PowerPoint</Application>
  <PresentationFormat>On-screen Show (4:3)</PresentationFormat>
  <Paragraphs>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Groucho primarily functions as a repressor during development</vt:lpstr>
      <vt:lpstr>Genes bound and repressed by Gro are enriched for multiple gene ontologies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Chambers</dc:creator>
  <cp:lastModifiedBy>Michael Chambers</cp:lastModifiedBy>
  <cp:revision>4</cp:revision>
  <dcterms:created xsi:type="dcterms:W3CDTF">2015-10-22T23:43:48Z</dcterms:created>
  <dcterms:modified xsi:type="dcterms:W3CDTF">2015-10-23T00:19:41Z</dcterms:modified>
</cp:coreProperties>
</file>