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6291"/>
  </p:normalViewPr>
  <p:slideViewPr>
    <p:cSldViewPr snapToGrid="0" snapToObjects="1">
      <p:cViewPr>
        <p:scale>
          <a:sx n="163" d="100"/>
          <a:sy n="163" d="100"/>
        </p:scale>
        <p:origin x="1320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8120" r="6327" b="63658"/>
          <a:stretch/>
        </p:blipFill>
        <p:spPr>
          <a:xfrm>
            <a:off x="13934" y="2247254"/>
            <a:ext cx="6845748" cy="1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" y="1860697"/>
            <a:ext cx="4784651" cy="4784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446" y="3318911"/>
            <a:ext cx="835709" cy="1039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48446" y="3249967"/>
            <a:ext cx="1406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poly(A)+ RNA</a:t>
            </a:r>
          </a:p>
          <a:p>
            <a:r>
              <a:rPr lang="en-US" sz="1100" i="1" dirty="0" smtClean="0"/>
              <a:t>gro</a:t>
            </a:r>
            <a:r>
              <a:rPr lang="en-US" sz="1100" i="1" baseline="30000" dirty="0" smtClean="0"/>
              <a:t>MB36</a:t>
            </a:r>
          </a:p>
          <a:p>
            <a:r>
              <a:rPr lang="en-US" sz="1100" dirty="0" err="1" smtClean="0"/>
              <a:t>GroΔSP</a:t>
            </a:r>
            <a:endParaRPr lang="en-US" sz="1100" dirty="0" smtClean="0"/>
          </a:p>
          <a:p>
            <a:r>
              <a:rPr lang="en-US" sz="1100" dirty="0" smtClean="0"/>
              <a:t>Nascent RNA</a:t>
            </a:r>
          </a:p>
          <a:p>
            <a:r>
              <a:rPr lang="en-US" sz="1100" dirty="0" smtClean="0"/>
              <a:t>Gro overexpression 1</a:t>
            </a:r>
          </a:p>
          <a:p>
            <a:r>
              <a:rPr lang="en-US" sz="1100" dirty="0" smtClean="0"/>
              <a:t>Gro overexpression 2</a:t>
            </a:r>
          </a:p>
        </p:txBody>
      </p:sp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969" y="2696310"/>
            <a:ext cx="6494585" cy="328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24954" y="2809633"/>
            <a:ext cx="152400" cy="333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6224954" y="4290646"/>
            <a:ext cx="625231" cy="19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8695" y="7309360"/>
            <a:ext cx="121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Response to Gro</a:t>
            </a:r>
          </a:p>
          <a:p>
            <a:pPr algn="r"/>
            <a:r>
              <a:rPr lang="en-US" sz="1200" dirty="0" smtClean="0"/>
              <a:t>overexpression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07" t="47607" r="5312" b="44643"/>
          <a:stretch/>
        </p:blipFill>
        <p:spPr>
          <a:xfrm>
            <a:off x="4994028" y="7127628"/>
            <a:ext cx="422031" cy="825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667" y="7127628"/>
            <a:ext cx="84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change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60667" y="7348039"/>
            <a:ext cx="154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60667" y="7611983"/>
            <a:ext cx="149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Increased expression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55305" y="6260731"/>
            <a:ext cx="21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Metagenomic</a:t>
            </a:r>
            <a:r>
              <a:rPr lang="en-US" sz="1200" dirty="0" smtClean="0"/>
              <a:t> position (5’ to 3’)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/>
          <a:stretch/>
        </p:blipFill>
        <p:spPr>
          <a:xfrm>
            <a:off x="0" y="1641231"/>
            <a:ext cx="6845022" cy="53399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22511" y="1813169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0111" y="3469784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576" y="5091816"/>
            <a:ext cx="562708" cy="84944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2674" y="1724715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1.5 – 4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2674" y="33662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 – 6.5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9337" y="4995547"/>
            <a:ext cx="14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6.5 – 9 </a:t>
            </a:r>
            <a:r>
              <a:rPr lang="en-US" sz="1000" dirty="0" err="1" smtClean="0"/>
              <a:t>hr</a:t>
            </a:r>
            <a:r>
              <a:rPr lang="en-US" sz="1000" dirty="0" smtClean="0"/>
              <a:t> embryos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283" y="4147087"/>
            <a:ext cx="200548" cy="260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67502" y="4133747"/>
            <a:ext cx="1706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Normalized read density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r="33333"/>
          <a:stretch/>
        </p:blipFill>
        <p:spPr>
          <a:xfrm>
            <a:off x="1445846" y="400538"/>
            <a:ext cx="4064000" cy="887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76</Words>
  <Application>Microsoft Macintosh PowerPoint</Application>
  <PresentationFormat>Letter Paper (8.5x11 in)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16</cp:revision>
  <cp:lastPrinted>2015-11-09T08:49:23Z</cp:lastPrinted>
  <dcterms:created xsi:type="dcterms:W3CDTF">2015-09-15T21:47:47Z</dcterms:created>
  <dcterms:modified xsi:type="dcterms:W3CDTF">2015-11-14T01:30:38Z</dcterms:modified>
</cp:coreProperties>
</file>