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</p:sldMasterIdLst>
  <p:sldIdLst>
    <p:sldId id="9340" r:id="rId5"/>
  </p:sldIdLst>
  <p:sldSz cx="24382413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1275"/>
    <p:restoredTop sz="96076"/>
  </p:normalViewPr>
  <p:slideViewPr>
    <p:cSldViewPr snapToGrid="0" showGuides="1">
      <p:cViewPr varScale="1">
        <p:scale>
          <a:sx n="35" d="100"/>
          <a:sy n="35" d="100"/>
        </p:scale>
        <p:origin x="1122" y="24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A07FB-55E7-8300-EC79-B9D26B42D0AA}"/>
              </a:ext>
            </a:extLst>
          </p:cNvPr>
          <p:cNvSpPr/>
          <p:nvPr userDrawn="1"/>
        </p:nvSpPr>
        <p:spPr>
          <a:xfrm>
            <a:off x="0" y="0"/>
            <a:ext cx="116796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1558E-BDA1-F2E5-0807-A1C464098858}"/>
              </a:ext>
            </a:extLst>
          </p:cNvPr>
          <p:cNvSpPr/>
          <p:nvPr userDrawn="1"/>
        </p:nvSpPr>
        <p:spPr>
          <a:xfrm>
            <a:off x="1211184" y="1610094"/>
            <a:ext cx="10099018" cy="11162009"/>
          </a:xfrm>
          <a:prstGeom prst="rect">
            <a:avLst/>
          </a:prstGeom>
          <a:noFill/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3F3DD-8F7C-552E-26AE-A3393B425AB0}"/>
              </a:ext>
            </a:extLst>
          </p:cNvPr>
          <p:cNvSpPr/>
          <p:nvPr userDrawn="1"/>
        </p:nvSpPr>
        <p:spPr>
          <a:xfrm>
            <a:off x="3047994" y="1284419"/>
            <a:ext cx="8008308" cy="617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2F2FB-DB5D-9097-E165-8B3AD1AEF064}"/>
              </a:ext>
            </a:extLst>
          </p:cNvPr>
          <p:cNvSpPr/>
          <p:nvPr userDrawn="1"/>
        </p:nvSpPr>
        <p:spPr>
          <a:xfrm>
            <a:off x="1532812" y="524465"/>
            <a:ext cx="2290906" cy="229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" name="Half Frame 16">
            <a:extLst>
              <a:ext uri="{FF2B5EF4-FFF2-40B4-BE49-F238E27FC236}">
                <a16:creationId xmlns:a16="http://schemas.microsoft.com/office/drawing/2014/main" id="{19ED390F-8699-15B4-EE26-495930AD47CA}"/>
              </a:ext>
            </a:extLst>
          </p:cNvPr>
          <p:cNvSpPr/>
          <p:nvPr userDrawn="1"/>
        </p:nvSpPr>
        <p:spPr>
          <a:xfrm>
            <a:off x="1532811" y="524464"/>
            <a:ext cx="913261" cy="913320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" name="Half Frame 18">
            <a:extLst>
              <a:ext uri="{FF2B5EF4-FFF2-40B4-BE49-F238E27FC236}">
                <a16:creationId xmlns:a16="http://schemas.microsoft.com/office/drawing/2014/main" id="{E2A61ECF-8808-423C-98DE-598AC9A004F7}"/>
              </a:ext>
            </a:extLst>
          </p:cNvPr>
          <p:cNvSpPr/>
          <p:nvPr userDrawn="1"/>
        </p:nvSpPr>
        <p:spPr>
          <a:xfrm rot="5400000" flipH="1">
            <a:off x="2910427" y="1902229"/>
            <a:ext cx="913320" cy="913261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CD4D01-0B7A-B4CB-BB34-4CCCA2F72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5" y="1005691"/>
            <a:ext cx="1532509" cy="12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F8A1959C-8AE2-5151-C2DB-8ADBB4BA35A0}"/>
              </a:ext>
            </a:extLst>
          </p:cNvPr>
          <p:cNvSpPr>
            <a:spLocks noGrp="1" noChangeAspect="1"/>
          </p:cNvSpPr>
          <p:nvPr>
            <p:ph type="pic" sz="quarter" idx="10"/>
          </p:nvPr>
        </p:nvSpPr>
        <p:spPr>
          <a:xfrm>
            <a:off x="1634650" y="626309"/>
            <a:ext cx="2087864" cy="2088000"/>
          </a:xfrm>
          <a:solidFill>
            <a:schemeClr val="bg1"/>
          </a:solidFill>
        </p:spPr>
        <p:txBody>
          <a:bodyPr anchor="ctr"/>
          <a:lstStyle>
            <a:lvl1pPr marL="0" indent="0" algn="ctr">
              <a:buNone/>
              <a:defRPr sz="2800"/>
            </a:lvl1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314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656E05D-4764-1941-811B-64409A8EA06A}"/>
              </a:ext>
            </a:extLst>
          </p:cNvPr>
          <p:cNvSpPr/>
          <p:nvPr userDrawn="1"/>
        </p:nvSpPr>
        <p:spPr>
          <a:xfrm>
            <a:off x="0" y="2"/>
            <a:ext cx="24382413" cy="13715999"/>
          </a:xfrm>
          <a:prstGeom prst="rect">
            <a:avLst/>
          </a:prstGeom>
          <a:solidFill>
            <a:srgbClr val="0D2149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Shape 568" descr="Footer Placeholder 4">
            <a:extLst>
              <a:ext uri="{FF2B5EF4-FFF2-40B4-BE49-F238E27FC236}">
                <a16:creationId xmlns:a16="http://schemas.microsoft.com/office/drawing/2014/main" id="{658EE0E3-8F16-384A-9278-C7FCCA4E83FB}"/>
              </a:ext>
            </a:extLst>
          </p:cNvPr>
          <p:cNvSpPr/>
          <p:nvPr userDrawn="1"/>
        </p:nvSpPr>
        <p:spPr>
          <a:xfrm>
            <a:off x="21193393" y="13149640"/>
            <a:ext cx="221650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©</a:t>
            </a:r>
          </a:p>
        </p:txBody>
      </p:sp>
      <p:sp>
        <p:nvSpPr>
          <p:cNvPr id="4" name="Shape 569" descr="Freeform 5">
            <a:extLst>
              <a:ext uri="{FF2B5EF4-FFF2-40B4-BE49-F238E27FC236}">
                <a16:creationId xmlns:a16="http://schemas.microsoft.com/office/drawing/2014/main" id="{BE7F1068-555C-9843-BD73-9A493BDE999D}"/>
              </a:ext>
            </a:extLst>
          </p:cNvPr>
          <p:cNvSpPr/>
          <p:nvPr userDrawn="1"/>
        </p:nvSpPr>
        <p:spPr>
          <a:xfrm>
            <a:off x="21466633" y="13147593"/>
            <a:ext cx="752964" cy="2898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2" tIns="121912" rIns="121912" bIns="121912"/>
          <a:lstStyle/>
          <a:p>
            <a:pPr marL="0" marR="0" lvl="0" indent="0" algn="l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kumimoji="0" sz="12799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5" name="Shape 570" descr="TextBox 34">
            <a:extLst>
              <a:ext uri="{FF2B5EF4-FFF2-40B4-BE49-F238E27FC236}">
                <a16:creationId xmlns:a16="http://schemas.microsoft.com/office/drawing/2014/main" id="{609CAAF0-F383-6E44-88AF-2A3ACC8B59A2}"/>
              </a:ext>
            </a:extLst>
          </p:cNvPr>
          <p:cNvSpPr/>
          <p:nvPr userDrawn="1"/>
        </p:nvSpPr>
        <p:spPr>
          <a:xfrm>
            <a:off x="22166446" y="13026768"/>
            <a:ext cx="1636126" cy="4924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2" tIns="121912" rIns="121912" bIns="121912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confidential</a:t>
            </a:r>
          </a:p>
        </p:txBody>
      </p:sp>
      <p:sp>
        <p:nvSpPr>
          <p:cNvPr id="6" name="Shape 571" descr="Shape 257">
            <a:extLst>
              <a:ext uri="{FF2B5EF4-FFF2-40B4-BE49-F238E27FC236}">
                <a16:creationId xmlns:a16="http://schemas.microsoft.com/office/drawing/2014/main" id="{17E5045A-0359-5946-86CC-62DF69B1B8E4}"/>
              </a:ext>
            </a:extLst>
          </p:cNvPr>
          <p:cNvSpPr/>
          <p:nvPr userDrawn="1"/>
        </p:nvSpPr>
        <p:spPr>
          <a:xfrm>
            <a:off x="23735048" y="13133040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1219093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marL="0" marR="0" lvl="0" indent="0" algn="ctr" defTabSz="1219093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620DC51-218B-9843-A061-CA77D7344D50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B9A31F-EBA4-C24E-84BD-E71DA225E896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B280B36-E800-5A44-A013-D496B82D2EC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E9B0503-A7DF-0543-AA42-80C9BFD6712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3225EC1-C7F6-B04F-BA81-CCC7AE10EC2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910DBB0-4A05-904B-BF25-CF588270295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920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2D224-9EAB-5B47-B937-B58716DB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51" y="1441595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4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8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F7DFBBE-6B1E-6046-B11F-CDFC7F2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72" y="1395231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8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0E9B1AB-9CE3-5449-9515-F508D1891A34}"/>
              </a:ext>
            </a:extLst>
          </p:cNvPr>
          <p:cNvGrpSpPr/>
          <p:nvPr userDrawn="1"/>
        </p:nvGrpSpPr>
        <p:grpSpPr>
          <a:xfrm>
            <a:off x="149697" y="13124294"/>
            <a:ext cx="1294038" cy="243318"/>
            <a:chOff x="6014087" y="4646472"/>
            <a:chExt cx="503788" cy="94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C71CED97-8AA6-FF4B-A693-694519C38F3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572AF31-B51A-5B47-8A98-5ACDBD5BA13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7F46EB7-6B94-AA43-A9B4-2CD92156D81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1616C3E-75EF-BA4C-BBDE-C3A3C0F700A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D0C9C5B5-9F20-5A4C-A599-90B28666416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  <p:sp>
        <p:nvSpPr>
          <p:cNvPr id="8" name="Shape 568" descr="Footer Placeholder 4">
            <a:extLst>
              <a:ext uri="{FF2B5EF4-FFF2-40B4-BE49-F238E27FC236}">
                <a16:creationId xmlns:a16="http://schemas.microsoft.com/office/drawing/2014/main" id="{D3C82A3C-72F7-B041-8661-BB78D000DCD7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>
                <a:latin typeface="Helvetica" pitchFamily="2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9" name="Shape 569" descr="Freeform 5">
            <a:extLst>
              <a:ext uri="{FF2B5EF4-FFF2-40B4-BE49-F238E27FC236}">
                <a16:creationId xmlns:a16="http://schemas.microsoft.com/office/drawing/2014/main" id="{27E55D2C-1917-4748-A929-952DBB97327B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rgbClr val="341957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defTabSz="1219078">
              <a:lnSpc>
                <a:spcPct val="100000"/>
              </a:lnSpc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 b="0" spc="0" dirty="0">
              <a:solidFill>
                <a:srgbClr val="000000"/>
              </a:solidFill>
              <a:latin typeface="Helvetica" pitchFamily="2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Shape 570" descr="TextBox 34">
            <a:extLst>
              <a:ext uri="{FF2B5EF4-FFF2-40B4-BE49-F238E27FC236}">
                <a16:creationId xmlns:a16="http://schemas.microsoft.com/office/drawing/2014/main" id="{B5240BAA-108E-C847-B975-4CD32A4C2232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00" dirty="0">
                <a:latin typeface="Helvetica" pitchFamily="2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1" name="Shape 571" descr="Shape 257">
            <a:extLst>
              <a:ext uri="{FF2B5EF4-FFF2-40B4-BE49-F238E27FC236}">
                <a16:creationId xmlns:a16="http://schemas.microsoft.com/office/drawing/2014/main" id="{BF10953B-B85E-CE43-87C2-4CEDA068B8CC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219078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1600" b="0" spc="0">
                <a:solidFill>
                  <a:srgbClr val="646363"/>
                </a:solidFill>
                <a:latin typeface="Helvetica" pitchFamily="2" charset="0"/>
                <a:ea typeface="Arial"/>
                <a:cs typeface="Arial" panose="020B0604020202020204" pitchFamily="34" charset="0"/>
                <a:sym typeface="Arial"/>
              </a:rPr>
              <a:pPr algn="ctr" defTabSz="1219078">
                <a:lnSpc>
                  <a:spcPct val="100000"/>
                </a:lnSpc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sz="1600" b="0" spc="0" dirty="0">
                <a:solidFill>
                  <a:srgbClr val="646363"/>
                </a:solidFill>
                <a:latin typeface="Helvetica" pitchFamily="2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</p:spTree>
    <p:extLst>
      <p:ext uri="{BB962C8B-B14F-4D97-AF65-F5344CB8AC3E}">
        <p14:creationId xmlns:p14="http://schemas.microsoft.com/office/powerpoint/2010/main" val="38889981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22D224-9EAB-5B47-B937-B58716DB9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51" y="1441595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4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57A07FB-55E7-8300-EC79-B9D26B42D0AA}"/>
              </a:ext>
            </a:extLst>
          </p:cNvPr>
          <p:cNvSpPr/>
          <p:nvPr userDrawn="1"/>
        </p:nvSpPr>
        <p:spPr>
          <a:xfrm>
            <a:off x="0" y="0"/>
            <a:ext cx="11679613" cy="1371600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B1558E-BDA1-F2E5-0807-A1C464098858}"/>
              </a:ext>
            </a:extLst>
          </p:cNvPr>
          <p:cNvSpPr/>
          <p:nvPr userDrawn="1"/>
        </p:nvSpPr>
        <p:spPr>
          <a:xfrm>
            <a:off x="598449" y="1610094"/>
            <a:ext cx="10711753" cy="11162009"/>
          </a:xfrm>
          <a:prstGeom prst="rect">
            <a:avLst/>
          </a:prstGeom>
          <a:noFill/>
          <a:ln w="63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23F3DD-8F7C-552E-26AE-A3393B425AB0}"/>
              </a:ext>
            </a:extLst>
          </p:cNvPr>
          <p:cNvSpPr/>
          <p:nvPr userDrawn="1"/>
        </p:nvSpPr>
        <p:spPr>
          <a:xfrm>
            <a:off x="3047994" y="1284419"/>
            <a:ext cx="1171911" cy="61778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02F2FB-DB5D-9097-E165-8B3AD1AEF064}"/>
              </a:ext>
            </a:extLst>
          </p:cNvPr>
          <p:cNvSpPr/>
          <p:nvPr userDrawn="1"/>
        </p:nvSpPr>
        <p:spPr>
          <a:xfrm>
            <a:off x="858926" y="524465"/>
            <a:ext cx="2290906" cy="22910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6" name="Half Frame 16">
            <a:extLst>
              <a:ext uri="{FF2B5EF4-FFF2-40B4-BE49-F238E27FC236}">
                <a16:creationId xmlns:a16="http://schemas.microsoft.com/office/drawing/2014/main" id="{19ED390F-8699-15B4-EE26-495930AD47CA}"/>
              </a:ext>
            </a:extLst>
          </p:cNvPr>
          <p:cNvSpPr/>
          <p:nvPr userDrawn="1"/>
        </p:nvSpPr>
        <p:spPr>
          <a:xfrm>
            <a:off x="858925" y="524464"/>
            <a:ext cx="913261" cy="913320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7" name="Half Frame 18">
            <a:extLst>
              <a:ext uri="{FF2B5EF4-FFF2-40B4-BE49-F238E27FC236}">
                <a16:creationId xmlns:a16="http://schemas.microsoft.com/office/drawing/2014/main" id="{E2A61ECF-8808-423C-98DE-598AC9A004F7}"/>
              </a:ext>
            </a:extLst>
          </p:cNvPr>
          <p:cNvSpPr/>
          <p:nvPr userDrawn="1"/>
        </p:nvSpPr>
        <p:spPr>
          <a:xfrm rot="5400000" flipH="1">
            <a:off x="2236541" y="1902229"/>
            <a:ext cx="913320" cy="913261"/>
          </a:xfrm>
          <a:prstGeom prst="halfFrame">
            <a:avLst/>
          </a:prstGeom>
          <a:solidFill>
            <a:schemeClr val="accent2"/>
          </a:solidFill>
          <a:ln w="6350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187B45E-3269-A3F3-8AFD-086F34E894A5}"/>
              </a:ext>
            </a:extLst>
          </p:cNvPr>
          <p:cNvSpPr/>
          <p:nvPr/>
        </p:nvSpPr>
        <p:spPr>
          <a:xfrm>
            <a:off x="960764" y="626310"/>
            <a:ext cx="2087227" cy="2087363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spc="0" dirty="0"/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92CD4D01-0B7A-B4CB-BB34-4CCCA2F72BC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2545" y="1005691"/>
            <a:ext cx="1532509" cy="1207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94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21244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person, indoor&#10;&#10;Description automatically generated">
            <a:extLst>
              <a:ext uri="{FF2B5EF4-FFF2-40B4-BE49-F238E27FC236}">
                <a16:creationId xmlns:a16="http://schemas.microsoft.com/office/drawing/2014/main" id="{86A5290A-1038-40CE-A137-89179071F8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124" b="2510"/>
          <a:stretch/>
        </p:blipFill>
        <p:spPr>
          <a:xfrm>
            <a:off x="0" y="0"/>
            <a:ext cx="24382413" cy="13716000"/>
          </a:xfrm>
          <a:prstGeom prst="rect">
            <a:avLst/>
          </a:prstGeom>
        </p:spPr>
      </p:pic>
      <p:sp>
        <p:nvSpPr>
          <p:cNvPr id="13" name="Shape 490">
            <a:extLst>
              <a:ext uri="{FF2B5EF4-FFF2-40B4-BE49-F238E27FC236}">
                <a16:creationId xmlns:a16="http://schemas.microsoft.com/office/drawing/2014/main" id="{9A27C039-9B47-3C4F-BEF5-FA8B5AE4C736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tx1">
              <a:alpha val="73000"/>
            </a:schemeClr>
          </a:solidFill>
          <a:ln w="12700">
            <a:noFill/>
            <a:miter lim="400000"/>
          </a:ln>
        </p:spPr>
        <p:txBody>
          <a:bodyPr lIns="50797" tIns="50797" rIns="50797" bIns="50797" anchor="ctr"/>
          <a:lstStyle/>
          <a:p>
            <a:pPr marL="0" marR="0" lvl="0" indent="0" algn="l" defTabSz="64763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250" algn="l"/>
                <a:tab pos="1003200" algn="l"/>
                <a:tab pos="1523848" algn="l"/>
                <a:tab pos="2019098" algn="l"/>
                <a:tab pos="2527047" algn="l"/>
                <a:tab pos="3034996" algn="l"/>
                <a:tab pos="3542946" algn="l"/>
                <a:tab pos="4038196" algn="l"/>
                <a:tab pos="4546145" algn="l"/>
                <a:tab pos="5054095" algn="l"/>
                <a:tab pos="5562044" algn="l"/>
                <a:tab pos="6069993" algn="l"/>
              </a:tabLst>
              <a:defRPr sz="3200" b="0" spc="-144">
                <a:solidFill>
                  <a:srgbClr val="000000"/>
                </a:solidFill>
              </a:defRPr>
            </a:pPr>
            <a:r>
              <a:rPr kumimoji="0" lang="en-US" sz="4000" b="0" i="0" u="none" strike="noStrike" kern="0" cap="none" spc="-1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"/>
              </a:rPr>
              <a:t>			</a:t>
            </a:r>
          </a:p>
        </p:txBody>
      </p:sp>
      <p:sp>
        <p:nvSpPr>
          <p:cNvPr id="26" name="Text Placeholder 13">
            <a:extLst>
              <a:ext uri="{FF2B5EF4-FFF2-40B4-BE49-F238E27FC236}">
                <a16:creationId xmlns:a16="http://schemas.microsoft.com/office/drawing/2014/main" id="{6F921E9E-A856-1B4E-8EBB-561535093A3B}"/>
              </a:ext>
            </a:extLst>
          </p:cNvPr>
          <p:cNvSpPr txBox="1">
            <a:spLocks/>
          </p:cNvSpPr>
          <p:nvPr userDrawn="1"/>
        </p:nvSpPr>
        <p:spPr>
          <a:xfrm>
            <a:off x="20890614" y="1437718"/>
            <a:ext cx="2250832" cy="1800783"/>
          </a:xfrm>
          <a:prstGeom prst="rect">
            <a:avLst/>
          </a:prstGeom>
          <a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618074" indent="-618074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defRPr>
            </a:lvl1pPr>
            <a:lvl2pPr marL="1981225" indent="-762010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2pPr>
            <a:lvl3pPr marL="2895636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3pPr>
            <a:lvl4pPr marL="4114851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4pPr>
            <a:lvl5pPr marL="5334067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5pPr>
            <a:lvl6pPr marL="670568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/>
            </a:pPr>
            <a:r>
              <a:rPr lang="en-IN" sz="533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91453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A picture containing outdoor, boat&#10;&#10;Description automatically generated">
            <a:extLst>
              <a:ext uri="{FF2B5EF4-FFF2-40B4-BE49-F238E27FC236}">
                <a16:creationId xmlns:a16="http://schemas.microsoft.com/office/drawing/2014/main" id="{A78F685D-53F6-4D3E-8D61-3B1CA853854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5625"/>
          <a:stretch/>
        </p:blipFill>
        <p:spPr>
          <a:xfrm>
            <a:off x="0" y="0"/>
            <a:ext cx="24382413" cy="13716000"/>
          </a:xfrm>
          <a:prstGeom prst="rect">
            <a:avLst/>
          </a:prstGeom>
        </p:spPr>
      </p:pic>
      <p:sp>
        <p:nvSpPr>
          <p:cNvPr id="13" name="Shape 490">
            <a:extLst>
              <a:ext uri="{FF2B5EF4-FFF2-40B4-BE49-F238E27FC236}">
                <a16:creationId xmlns:a16="http://schemas.microsoft.com/office/drawing/2014/main" id="{9A27C039-9B47-3C4F-BEF5-FA8B5AE4C736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tx1">
              <a:alpha val="54000"/>
            </a:schemeClr>
          </a:solidFill>
          <a:ln w="12700">
            <a:noFill/>
            <a:miter lim="400000"/>
          </a:ln>
        </p:spPr>
        <p:txBody>
          <a:bodyPr lIns="50797" tIns="50797" rIns="50797" bIns="50797" anchor="ctr"/>
          <a:lstStyle/>
          <a:p>
            <a:pPr marL="0" marR="0" lvl="0" indent="0" algn="l" defTabSz="64763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250" algn="l"/>
                <a:tab pos="1003200" algn="l"/>
                <a:tab pos="1523848" algn="l"/>
                <a:tab pos="2019098" algn="l"/>
                <a:tab pos="2527047" algn="l"/>
                <a:tab pos="3034996" algn="l"/>
                <a:tab pos="3542946" algn="l"/>
                <a:tab pos="4038196" algn="l"/>
                <a:tab pos="4546145" algn="l"/>
                <a:tab pos="5054095" algn="l"/>
                <a:tab pos="5562044" algn="l"/>
                <a:tab pos="6069993" algn="l"/>
              </a:tabLst>
              <a:defRPr sz="3200" b="0" spc="-144">
                <a:solidFill>
                  <a:srgbClr val="000000"/>
                </a:solidFill>
              </a:defRPr>
            </a:pPr>
            <a:r>
              <a:rPr kumimoji="0" lang="en-US" sz="4000" b="0" i="0" u="none" strike="noStrike" kern="0" cap="none" spc="-1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"/>
              </a:rPr>
              <a:t>			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5811B6-768D-4EFF-91EA-D58B08F86452}"/>
              </a:ext>
            </a:extLst>
          </p:cNvPr>
          <p:cNvSpPr txBox="1"/>
          <p:nvPr userDrawn="1"/>
        </p:nvSpPr>
        <p:spPr>
          <a:xfrm>
            <a:off x="2446425" y="4750213"/>
            <a:ext cx="19497747" cy="4215578"/>
          </a:xfrm>
          <a:prstGeom prst="rect">
            <a:avLst/>
          </a:prstGeom>
        </p:spPr>
        <p:txBody>
          <a:bodyPr lIns="45717" tIns="45717" rIns="45717" bIns="45717" anchor="t" anchorCtr="0">
            <a:noAutofit/>
          </a:bodyPr>
          <a:lstStyle>
            <a:lvl1pPr marL="618074" lvl="0" indent="-618074" algn="ctr" defTabSz="1219215" eaLnBrk="1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defRPr lang="en-US" sz="23900" kern="1200" spc="0" noProof="0" dirty="0" smtClean="0">
                <a:solidFill>
                  <a:schemeClr val="bg1"/>
                </a:solidFill>
                <a:uLnTx/>
                <a:latin typeface="Helvetica" pitchFamily="2" charset="0"/>
                <a:cs typeface="Arial"/>
              </a:defRPr>
            </a:lvl1pPr>
            <a:lvl2pPr marL="1981225" indent="-762010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48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2pPr>
            <a:lvl3pPr marL="2895636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32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3pPr>
            <a:lvl4pPr marL="4114851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2933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4pPr>
            <a:lvl5pPr marL="5334067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b="0" kern="1200" spc="0" noProof="0" dirty="0">
                <a:solidFill>
                  <a:schemeClr val="accent2"/>
                </a:solidFill>
                <a:uLnTx/>
                <a:latin typeface="Helvetica" pitchFamily="2" charset="0"/>
              </a:defRPr>
            </a:lvl5pPr>
            <a:lvl6pPr marL="670568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6pPr>
            <a:lvl7pPr marL="7924899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7pPr>
            <a:lvl8pPr marL="914411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8pPr>
            <a:lvl9pPr marL="10363330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3898" dirty="0"/>
              <a:t>Thank You!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D341EF5-58AC-465C-BC62-6EA12A5B8672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8317360B-C21D-4A32-9D39-F3CA1D544BF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54C03B3-6595-488B-97DB-2B37247C081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BB8310A-5C0D-4159-94DE-3E547F44511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B6AEE8-E64B-41E4-8F63-ACBAE7689D1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A355A64-EC32-4509-A1A9-026B59BA5C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  <p:sp>
        <p:nvSpPr>
          <p:cNvPr id="16" name="Shape 568" descr="Footer Placeholder 4">
            <a:extLst>
              <a:ext uri="{FF2B5EF4-FFF2-40B4-BE49-F238E27FC236}">
                <a16:creationId xmlns:a16="http://schemas.microsoft.com/office/drawing/2014/main" id="{5CDC5EAF-CEA9-45C1-AAD6-F78FA0B4D0CD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17" name="Shape 569" descr="Freeform 5">
            <a:extLst>
              <a:ext uri="{FF2B5EF4-FFF2-40B4-BE49-F238E27FC236}">
                <a16:creationId xmlns:a16="http://schemas.microsoft.com/office/drawing/2014/main" id="{A45A435F-2818-45EF-BFC0-ED3FD9FDD84B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defTabSz="1219078">
              <a:lnSpc>
                <a:spcPct val="100000"/>
              </a:lnSpc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 b="0" spc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8" name="Shape 570" descr="TextBox 34">
            <a:extLst>
              <a:ext uri="{FF2B5EF4-FFF2-40B4-BE49-F238E27FC236}">
                <a16:creationId xmlns:a16="http://schemas.microsoft.com/office/drawing/2014/main" id="{ED924D6A-5282-48A6-8004-F0D6FCC89440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  <p:sp>
        <p:nvSpPr>
          <p:cNvPr id="19" name="Shape 571" descr="Shape 257">
            <a:extLst>
              <a:ext uri="{FF2B5EF4-FFF2-40B4-BE49-F238E27FC236}">
                <a16:creationId xmlns:a16="http://schemas.microsoft.com/office/drawing/2014/main" id="{8D790A19-C7B2-438E-AE1C-EDC1C28E882D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219078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1600" b="0" spc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algn="ctr" defTabSz="1219078">
                <a:lnSpc>
                  <a:spcPct val="100000"/>
                </a:lnSpc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sz="1600" b="0" spc="0" dirty="0">
                <a:solidFill>
                  <a:schemeClr val="bg1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79DB4211-B20C-4235-9C23-7585BDD311BD}"/>
              </a:ext>
            </a:extLst>
          </p:cNvPr>
          <p:cNvSpPr txBox="1">
            <a:spLocks/>
          </p:cNvSpPr>
          <p:nvPr userDrawn="1"/>
        </p:nvSpPr>
        <p:spPr>
          <a:xfrm>
            <a:off x="20890614" y="1437718"/>
            <a:ext cx="2250832" cy="1800783"/>
          </a:xfrm>
          <a:prstGeom prst="rect">
            <a:avLst/>
          </a:prstGeom>
          <a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618074" indent="-618074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defRPr>
            </a:lvl1pPr>
            <a:lvl2pPr marL="1981225" indent="-762010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2pPr>
            <a:lvl3pPr marL="2895636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3pPr>
            <a:lvl4pPr marL="4114851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4pPr>
            <a:lvl5pPr marL="5334067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5pPr>
            <a:lvl6pPr marL="670568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/>
            </a:pPr>
            <a:r>
              <a:rPr lang="en-IN" sz="533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05479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490">
            <a:extLst>
              <a:ext uri="{FF2B5EF4-FFF2-40B4-BE49-F238E27FC236}">
                <a16:creationId xmlns:a16="http://schemas.microsoft.com/office/drawing/2014/main" id="{A7F0F612-3EB3-4A57-9D60-0D6596014DB5}"/>
              </a:ext>
            </a:extLst>
          </p:cNvPr>
          <p:cNvSpPr/>
          <p:nvPr userDrawn="1"/>
        </p:nvSpPr>
        <p:spPr>
          <a:xfrm>
            <a:off x="0" y="0"/>
            <a:ext cx="24382413" cy="13716000"/>
          </a:xfrm>
          <a:prstGeom prst="rect">
            <a:avLst/>
          </a:prstGeom>
          <a:solidFill>
            <a:schemeClr val="tx1">
              <a:alpha val="62000"/>
            </a:schemeClr>
          </a:solidFill>
          <a:ln w="12700">
            <a:noFill/>
            <a:miter lim="400000"/>
          </a:ln>
        </p:spPr>
        <p:txBody>
          <a:bodyPr lIns="50797" tIns="50797" rIns="50797" bIns="50797" anchor="ctr"/>
          <a:lstStyle/>
          <a:p>
            <a:pPr marL="0" marR="0" lvl="0" indent="0" algn="l" defTabSz="647635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495250" algn="l"/>
                <a:tab pos="1003200" algn="l"/>
                <a:tab pos="1523848" algn="l"/>
                <a:tab pos="2019098" algn="l"/>
                <a:tab pos="2527047" algn="l"/>
                <a:tab pos="3034996" algn="l"/>
                <a:tab pos="3542946" algn="l"/>
                <a:tab pos="4038196" algn="l"/>
                <a:tab pos="4546145" algn="l"/>
                <a:tab pos="5054095" algn="l"/>
                <a:tab pos="5562044" algn="l"/>
                <a:tab pos="6069993" algn="l"/>
              </a:tabLst>
              <a:defRPr sz="3200" b="0" spc="-144">
                <a:solidFill>
                  <a:srgbClr val="000000"/>
                </a:solidFill>
              </a:defRPr>
            </a:pPr>
            <a:r>
              <a:rPr kumimoji="0" lang="en-US" sz="4000" b="0" i="0" u="none" strike="noStrike" kern="0" cap="none" spc="-144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Helvetica"/>
              </a:rPr>
              <a:t>			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E87AAD2-1043-5749-B069-3712A50A2204}"/>
              </a:ext>
            </a:extLst>
          </p:cNvPr>
          <p:cNvSpPr txBox="1"/>
          <p:nvPr userDrawn="1"/>
        </p:nvSpPr>
        <p:spPr>
          <a:xfrm>
            <a:off x="3508142" y="4750213"/>
            <a:ext cx="17374313" cy="4215578"/>
          </a:xfrm>
          <a:prstGeom prst="rect">
            <a:avLst/>
          </a:prstGeom>
        </p:spPr>
        <p:txBody>
          <a:bodyPr lIns="45717" tIns="45717" rIns="45717" bIns="45717" anchor="t" anchorCtr="0">
            <a:noAutofit/>
          </a:bodyPr>
          <a:lstStyle>
            <a:lvl1pPr marL="618074" lvl="0" indent="-618074" algn="ctr" defTabSz="1219215" eaLnBrk="1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defRPr lang="en-US" sz="23900" kern="1200" spc="0" noProof="0" dirty="0" smtClean="0">
                <a:solidFill>
                  <a:schemeClr val="bg1"/>
                </a:solidFill>
                <a:uLnTx/>
                <a:latin typeface="Helvetica" pitchFamily="2" charset="0"/>
                <a:cs typeface="Arial"/>
              </a:defRPr>
            </a:lvl1pPr>
            <a:lvl2pPr marL="1981225" indent="-762010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48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2pPr>
            <a:lvl3pPr marL="2895636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3200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3pPr>
            <a:lvl4pPr marL="4114851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sz="2933" b="0" kern="1200" spc="0" noProof="0" dirty="0" smtClean="0">
                <a:solidFill>
                  <a:schemeClr val="accent2"/>
                </a:solidFill>
                <a:uLnTx/>
                <a:latin typeface="Helvetica" pitchFamily="2" charset="0"/>
              </a:defRPr>
            </a:lvl4pPr>
            <a:lvl5pPr marL="5334067" indent="-457206" defTabSz="1219215" eaLnBrk="1" hangingPunct="1">
              <a:spcBef>
                <a:spcPts val="1600"/>
              </a:spcBef>
              <a:buClr>
                <a:srgbClr val="00B0F0"/>
              </a:buClr>
              <a:buFont typeface="Arial" charset="0"/>
              <a:buChar char="•"/>
              <a:defRPr lang="en-US" b="0" kern="1200" spc="0" noProof="0" dirty="0">
                <a:solidFill>
                  <a:schemeClr val="accent2"/>
                </a:solidFill>
                <a:uLnTx/>
                <a:latin typeface="Helvetica" pitchFamily="2" charset="0"/>
              </a:defRPr>
            </a:lvl5pPr>
            <a:lvl6pPr marL="670568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6pPr>
            <a:lvl7pPr marL="7924899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7pPr>
            <a:lvl8pPr marL="9144114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8pPr>
            <a:lvl9pPr marL="10363330" indent="-609608" defTabSz="1219215" eaLnBrk="1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</a:defRPr>
            </a:lvl9pPr>
          </a:lstStyle>
          <a:p>
            <a:pPr lvl="0"/>
            <a:r>
              <a:rPr lang="en-US" sz="23898" dirty="0"/>
              <a:t>Thank You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85C8871-3746-7E41-8A6D-BFD0D9345013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A2FB2A83-5AA7-B84B-BCA8-0674E8A9F50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Helvetica" pitchFamily="2" charset="0"/>
                  <a:ea typeface=""/>
                  <a:cs typeface=""/>
                  <a:sym typeface="Helvetica"/>
                </a:rPr>
                <a:t> 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53CC316E-7B89-2845-9BC6-BF25490D6E6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158A07E-1257-4542-9BED-E27627A26F1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4572DC-3A7E-D548-A781-92D8C2BBDEF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E374663-E20D-DF4D-9269-60A04755A58B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154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2" charset="0"/>
                <a:ea typeface=""/>
                <a:cs typeface=""/>
                <a:sym typeface="Helvetica"/>
              </a:endParaRPr>
            </a:p>
          </p:txBody>
        </p:sp>
      </p:grpSp>
      <p:sp>
        <p:nvSpPr>
          <p:cNvPr id="30" name="Shape 568" descr="Footer Placeholder 4">
            <a:extLst>
              <a:ext uri="{FF2B5EF4-FFF2-40B4-BE49-F238E27FC236}">
                <a16:creationId xmlns:a16="http://schemas.microsoft.com/office/drawing/2014/main" id="{E72A830B-4366-4A43-88F8-15F46800EF67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l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©</a:t>
            </a:r>
          </a:p>
        </p:txBody>
      </p:sp>
      <p:sp>
        <p:nvSpPr>
          <p:cNvPr id="31" name="Shape 569" descr="Freeform 5">
            <a:extLst>
              <a:ext uri="{FF2B5EF4-FFF2-40B4-BE49-F238E27FC236}">
                <a16:creationId xmlns:a16="http://schemas.microsoft.com/office/drawing/2014/main" id="{CD343E20-7091-B242-BFFE-8D8BC3E9CC91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marL="0" marR="0" lvl="0" indent="0" algn="l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kumimoji="0" sz="4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32" name="Shape 570" descr="TextBox 34">
            <a:extLst>
              <a:ext uri="{FF2B5EF4-FFF2-40B4-BE49-F238E27FC236}">
                <a16:creationId xmlns:a16="http://schemas.microsoft.com/office/drawing/2014/main" id="{7A5AC60A-39EB-194C-82C1-39C4C644FB68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marL="0" marR="0" lvl="0" indent="0" algn="ctr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Arial"/>
              </a:rPr>
              <a:t>confidential</a:t>
            </a:r>
          </a:p>
        </p:txBody>
      </p:sp>
      <p:sp>
        <p:nvSpPr>
          <p:cNvPr id="33" name="Shape 571" descr="Shape 257">
            <a:extLst>
              <a:ext uri="{FF2B5EF4-FFF2-40B4-BE49-F238E27FC236}">
                <a16:creationId xmlns:a16="http://schemas.microsoft.com/office/drawing/2014/main" id="{9941AFCB-FA7A-8F4C-B505-9305EDB1530A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marL="0" marR="0" lvl="0" indent="0" algn="ctr" defTabSz="1219078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kumimoji="0" sz="1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marL="0" marR="0" lvl="0" indent="0" algn="ctr" defTabSz="1219078" rtl="0" eaLnBrk="1" fontAlgn="auto" latinLnBrk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kumimoji="0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sp>
        <p:nvSpPr>
          <p:cNvPr id="17" name="Text Placeholder 13">
            <a:extLst>
              <a:ext uri="{FF2B5EF4-FFF2-40B4-BE49-F238E27FC236}">
                <a16:creationId xmlns:a16="http://schemas.microsoft.com/office/drawing/2014/main" id="{D19D5B6D-0D94-4BCA-9CD5-AB2FE5F5BE4B}"/>
              </a:ext>
            </a:extLst>
          </p:cNvPr>
          <p:cNvSpPr txBox="1">
            <a:spLocks/>
          </p:cNvSpPr>
          <p:nvPr userDrawn="1"/>
        </p:nvSpPr>
        <p:spPr>
          <a:xfrm>
            <a:off x="20192159" y="1437718"/>
            <a:ext cx="2949287" cy="2359583"/>
          </a:xfrm>
          <a:prstGeom prst="rect">
            <a:avLst/>
          </a:prstGeom>
          <a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rightnessContrast bright="100000" contrast="1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618074" indent="-618074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panose="020B0604020202020204" pitchFamily="34" charset="0"/>
              <a:buNone/>
              <a:defRPr kumimoji="0" lang="en-US" sz="53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Arial"/>
              </a:defRPr>
            </a:lvl1pPr>
            <a:lvl2pPr marL="1981225" indent="-762010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4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2pPr>
            <a:lvl3pPr marL="2895636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32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3pPr>
            <a:lvl4pPr marL="4114851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933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4pPr>
            <a:lvl5pPr marL="5334067" indent="-457206" algn="l" defTabSz="1219215" rtl="0" eaLnBrk="1" latinLnBrk="0" hangingPunct="1">
              <a:spcBef>
                <a:spcPts val="1600"/>
              </a:spcBef>
              <a:buClr>
                <a:srgbClr val="00B0F0"/>
              </a:buClr>
              <a:buFont typeface="Arial" charset="0"/>
              <a:buNone/>
              <a:def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defRPr>
            </a:lvl5pPr>
            <a:lvl6pPr marL="670568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924899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9144114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0363330" indent="-609608" algn="l" defTabSz="1219215" rtl="0" eaLnBrk="1" latinLnBrk="0" hangingPunct="1">
              <a:spcBef>
                <a:spcPct val="20000"/>
              </a:spcBef>
              <a:buFont typeface="Arial"/>
              <a:buChar char="•"/>
              <a:defRPr sz="53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tabLst/>
            </a:pPr>
            <a:r>
              <a:rPr lang="en-IN" sz="5332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200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F7DFBBE-6B1E-6046-B11F-CDFC7F2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72" y="1284419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8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766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7F7DFBBE-6B1E-6046-B11F-CDFC7F2DD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2672" y="1284419"/>
            <a:ext cx="16499374" cy="870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>
              <a:lnSpc>
                <a:spcPct val="88000"/>
              </a:lnSpc>
              <a:defRPr lang="en-US" sz="4800" i="0" spc="-150" dirty="0">
                <a:solidFill>
                  <a:schemeClr val="tx1"/>
                </a:solidFill>
                <a:cs typeface="Arial Black" panose="020B0604020202020204" pitchFamily="34" charset="0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A30E39A-C008-1835-EDEC-CD74A07ACD7B}"/>
              </a:ext>
            </a:extLst>
          </p:cNvPr>
          <p:cNvGrpSpPr/>
          <p:nvPr userDrawn="1"/>
        </p:nvGrpSpPr>
        <p:grpSpPr>
          <a:xfrm>
            <a:off x="238182" y="13124294"/>
            <a:ext cx="1294038" cy="243318"/>
            <a:chOff x="6014087" y="4646472"/>
            <a:chExt cx="503788" cy="94721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06AA4310-323E-2DC3-9FF7-B8C0029374F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423171" y="4646472"/>
              <a:ext cx="94704" cy="94721"/>
            </a:xfrm>
            <a:prstGeom prst="ellipse">
              <a:avLst/>
            </a:prstGeom>
            <a:solidFill>
              <a:srgbClr val="EF334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r>
                <a:rPr lang="en-US" sz="1800" b="0" kern="1200" spc="0" dirty="0">
                  <a:solidFill>
                    <a:srgbClr val="000000"/>
                  </a:solidFill>
                  <a:latin typeface="Helvetica" pitchFamily="2" charset="0"/>
                  <a:ea typeface=""/>
                  <a:cs typeface=""/>
                </a:rPr>
                <a:t> 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F1E495F-8D33-8214-4F8E-11BA930031E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320900" y="4646472"/>
              <a:ext cx="94704" cy="94721"/>
            </a:xfrm>
            <a:prstGeom prst="ellipse">
              <a:avLst/>
            </a:prstGeom>
            <a:solidFill>
              <a:srgbClr val="0E35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062F1DF-0E48-98F9-EC36-211AD5CF3FA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218629" y="4646472"/>
              <a:ext cx="94704" cy="94721"/>
            </a:xfrm>
            <a:prstGeom prst="ellipse">
              <a:avLst/>
            </a:prstGeom>
            <a:solidFill>
              <a:srgbClr val="00A2E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3DC3EAA-3EB8-98A0-E83F-B6E54D7BB0B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116358" y="4646472"/>
              <a:ext cx="94704" cy="94721"/>
            </a:xfrm>
            <a:prstGeom prst="ellipse">
              <a:avLst/>
            </a:prstGeom>
            <a:solidFill>
              <a:srgbClr val="6DC24B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073189F-877F-E1C7-21F6-744B8C02A2F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6014087" y="4646472"/>
              <a:ext cx="94704" cy="94721"/>
            </a:xfrm>
            <a:prstGeom prst="ellipse">
              <a:avLst/>
            </a:prstGeom>
            <a:solidFill>
              <a:srgbClr val="FFDA29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457154" hangingPunct="1">
                <a:lnSpc>
                  <a:spcPct val="100000"/>
                </a:lnSpc>
                <a:tabLst/>
                <a:defRPr/>
              </a:pPr>
              <a:endParaRPr lang="en-US" sz="1800" b="0" kern="1200" spc="0" dirty="0">
                <a:solidFill>
                  <a:srgbClr val="000000"/>
                </a:solidFill>
                <a:latin typeface="Helvetica" pitchFamily="2" charset="0"/>
                <a:ea typeface=""/>
                <a:cs typeface=""/>
              </a:endParaRPr>
            </a:p>
          </p:txBody>
        </p:sp>
      </p:grpSp>
      <p:sp>
        <p:nvSpPr>
          <p:cNvPr id="8" name="Shape 568" descr="Footer Placeholder 4">
            <a:extLst>
              <a:ext uri="{FF2B5EF4-FFF2-40B4-BE49-F238E27FC236}">
                <a16:creationId xmlns:a16="http://schemas.microsoft.com/office/drawing/2014/main" id="{66562611-B894-EBBD-BA24-EF60D1DB4E1D}"/>
              </a:ext>
            </a:extLst>
          </p:cNvPr>
          <p:cNvSpPr/>
          <p:nvPr userDrawn="1"/>
        </p:nvSpPr>
        <p:spPr>
          <a:xfrm>
            <a:off x="21193393" y="13149638"/>
            <a:ext cx="221651" cy="2769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defTabSz="1219200">
              <a:lnSpc>
                <a:spcPct val="100000"/>
              </a:lnSpc>
              <a:tabLst/>
              <a:defRPr sz="18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©</a:t>
            </a:r>
          </a:p>
        </p:txBody>
      </p:sp>
      <p:sp>
        <p:nvSpPr>
          <p:cNvPr id="9" name="Shape 569" descr="Freeform 5">
            <a:extLst>
              <a:ext uri="{FF2B5EF4-FFF2-40B4-BE49-F238E27FC236}">
                <a16:creationId xmlns:a16="http://schemas.microsoft.com/office/drawing/2014/main" id="{C8CFA18E-A6BB-B6AF-4130-BD3074C0FA85}"/>
              </a:ext>
            </a:extLst>
          </p:cNvPr>
          <p:cNvSpPr/>
          <p:nvPr userDrawn="1"/>
        </p:nvSpPr>
        <p:spPr>
          <a:xfrm>
            <a:off x="21466632" y="13147591"/>
            <a:ext cx="752965" cy="2898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85" h="21447" extrusionOk="0">
                <a:moveTo>
                  <a:pt x="19435" y="4794"/>
                </a:moveTo>
                <a:cubicBezTo>
                  <a:pt x="18255" y="4794"/>
                  <a:pt x="17303" y="7292"/>
                  <a:pt x="17303" y="10427"/>
                </a:cubicBezTo>
                <a:cubicBezTo>
                  <a:pt x="17303" y="13561"/>
                  <a:pt x="18255" y="16108"/>
                  <a:pt x="19435" y="16108"/>
                </a:cubicBezTo>
                <a:cubicBezTo>
                  <a:pt x="20614" y="16108"/>
                  <a:pt x="21585" y="13561"/>
                  <a:pt x="21585" y="10427"/>
                </a:cubicBezTo>
                <a:cubicBezTo>
                  <a:pt x="21585" y="7292"/>
                  <a:pt x="20614" y="4794"/>
                  <a:pt x="19435" y="4794"/>
                </a:cubicBezTo>
                <a:close/>
                <a:moveTo>
                  <a:pt x="19435" y="13414"/>
                </a:moveTo>
                <a:cubicBezTo>
                  <a:pt x="18826" y="13414"/>
                  <a:pt x="18331" y="12092"/>
                  <a:pt x="18331" y="10427"/>
                </a:cubicBezTo>
                <a:cubicBezTo>
                  <a:pt x="18331" y="8810"/>
                  <a:pt x="18826" y="7439"/>
                  <a:pt x="19435" y="7439"/>
                </a:cubicBezTo>
                <a:cubicBezTo>
                  <a:pt x="20044" y="7439"/>
                  <a:pt x="20538" y="8810"/>
                  <a:pt x="20538" y="10427"/>
                </a:cubicBezTo>
                <a:cubicBezTo>
                  <a:pt x="20538" y="12092"/>
                  <a:pt x="20044" y="13414"/>
                  <a:pt x="19435" y="13414"/>
                </a:cubicBezTo>
                <a:close/>
                <a:moveTo>
                  <a:pt x="5999" y="5088"/>
                </a:moveTo>
                <a:cubicBezTo>
                  <a:pt x="5218" y="5088"/>
                  <a:pt x="5218" y="5088"/>
                  <a:pt x="5218" y="5088"/>
                </a:cubicBezTo>
                <a:cubicBezTo>
                  <a:pt x="5142" y="5088"/>
                  <a:pt x="5085" y="5235"/>
                  <a:pt x="5047" y="5382"/>
                </a:cubicBezTo>
                <a:cubicBezTo>
                  <a:pt x="4400" y="10574"/>
                  <a:pt x="4400" y="10574"/>
                  <a:pt x="4400" y="10574"/>
                </a:cubicBezTo>
                <a:cubicBezTo>
                  <a:pt x="3296" y="5039"/>
                  <a:pt x="3296" y="5039"/>
                  <a:pt x="3296" y="5039"/>
                </a:cubicBezTo>
                <a:cubicBezTo>
                  <a:pt x="3258" y="4892"/>
                  <a:pt x="3182" y="4794"/>
                  <a:pt x="3106" y="4794"/>
                </a:cubicBezTo>
                <a:cubicBezTo>
                  <a:pt x="3030" y="4794"/>
                  <a:pt x="3030" y="4794"/>
                  <a:pt x="3030" y="4794"/>
                </a:cubicBezTo>
                <a:cubicBezTo>
                  <a:pt x="2954" y="4794"/>
                  <a:pt x="2878" y="4892"/>
                  <a:pt x="2859" y="5039"/>
                </a:cubicBezTo>
                <a:cubicBezTo>
                  <a:pt x="1736" y="10574"/>
                  <a:pt x="1736" y="10574"/>
                  <a:pt x="1736" y="10574"/>
                </a:cubicBezTo>
                <a:cubicBezTo>
                  <a:pt x="1089" y="5382"/>
                  <a:pt x="1089" y="5382"/>
                  <a:pt x="1089" y="5382"/>
                </a:cubicBezTo>
                <a:cubicBezTo>
                  <a:pt x="1070" y="5235"/>
                  <a:pt x="994" y="5088"/>
                  <a:pt x="918" y="5088"/>
                </a:cubicBezTo>
                <a:cubicBezTo>
                  <a:pt x="137" y="5088"/>
                  <a:pt x="137" y="5088"/>
                  <a:pt x="137" y="5088"/>
                </a:cubicBezTo>
                <a:cubicBezTo>
                  <a:pt x="42" y="5088"/>
                  <a:pt x="-15" y="5284"/>
                  <a:pt x="4" y="5529"/>
                </a:cubicBezTo>
                <a:cubicBezTo>
                  <a:pt x="1298" y="15814"/>
                  <a:pt x="1298" y="15814"/>
                  <a:pt x="1298" y="15814"/>
                </a:cubicBezTo>
                <a:cubicBezTo>
                  <a:pt x="1317" y="15961"/>
                  <a:pt x="1393" y="16108"/>
                  <a:pt x="1450" y="16108"/>
                </a:cubicBezTo>
                <a:cubicBezTo>
                  <a:pt x="1565" y="16108"/>
                  <a:pt x="1565" y="16108"/>
                  <a:pt x="1565" y="16108"/>
                </a:cubicBezTo>
                <a:cubicBezTo>
                  <a:pt x="1641" y="16108"/>
                  <a:pt x="1717" y="15961"/>
                  <a:pt x="1755" y="15814"/>
                </a:cubicBezTo>
                <a:cubicBezTo>
                  <a:pt x="3068" y="9300"/>
                  <a:pt x="3068" y="9300"/>
                  <a:pt x="3068" y="9300"/>
                </a:cubicBezTo>
                <a:cubicBezTo>
                  <a:pt x="4381" y="15814"/>
                  <a:pt x="4381" y="15814"/>
                  <a:pt x="4381" y="15814"/>
                </a:cubicBezTo>
                <a:cubicBezTo>
                  <a:pt x="4419" y="15961"/>
                  <a:pt x="4495" y="16108"/>
                  <a:pt x="4571" y="16108"/>
                </a:cubicBezTo>
                <a:cubicBezTo>
                  <a:pt x="4686" y="16108"/>
                  <a:pt x="4686" y="16108"/>
                  <a:pt x="4686" y="16108"/>
                </a:cubicBezTo>
                <a:cubicBezTo>
                  <a:pt x="4743" y="16108"/>
                  <a:pt x="4819" y="15961"/>
                  <a:pt x="4838" y="15814"/>
                </a:cubicBezTo>
                <a:cubicBezTo>
                  <a:pt x="6132" y="5529"/>
                  <a:pt x="6132" y="5529"/>
                  <a:pt x="6132" y="5529"/>
                </a:cubicBezTo>
                <a:cubicBezTo>
                  <a:pt x="6170" y="5284"/>
                  <a:pt x="6113" y="5088"/>
                  <a:pt x="5999" y="5088"/>
                </a:cubicBezTo>
                <a:close/>
                <a:moveTo>
                  <a:pt x="7845" y="5088"/>
                </a:moveTo>
                <a:cubicBezTo>
                  <a:pt x="7045" y="5088"/>
                  <a:pt x="7045" y="5088"/>
                  <a:pt x="7045" y="5088"/>
                </a:cubicBezTo>
                <a:cubicBezTo>
                  <a:pt x="6950" y="5088"/>
                  <a:pt x="6874" y="5284"/>
                  <a:pt x="6874" y="5578"/>
                </a:cubicBezTo>
                <a:cubicBezTo>
                  <a:pt x="6874" y="15325"/>
                  <a:pt x="6874" y="15325"/>
                  <a:pt x="6874" y="15325"/>
                </a:cubicBezTo>
                <a:cubicBezTo>
                  <a:pt x="6874" y="15569"/>
                  <a:pt x="6950" y="15814"/>
                  <a:pt x="7045" y="15814"/>
                </a:cubicBezTo>
                <a:cubicBezTo>
                  <a:pt x="7845" y="15814"/>
                  <a:pt x="7845" y="15814"/>
                  <a:pt x="7845" y="15814"/>
                </a:cubicBezTo>
                <a:cubicBezTo>
                  <a:pt x="7940" y="15814"/>
                  <a:pt x="8035" y="15569"/>
                  <a:pt x="8035" y="15325"/>
                </a:cubicBezTo>
                <a:cubicBezTo>
                  <a:pt x="8035" y="5578"/>
                  <a:pt x="8035" y="5578"/>
                  <a:pt x="8035" y="5578"/>
                </a:cubicBezTo>
                <a:cubicBezTo>
                  <a:pt x="8035" y="5284"/>
                  <a:pt x="7940" y="5088"/>
                  <a:pt x="7845" y="5088"/>
                </a:cubicBezTo>
                <a:close/>
                <a:moveTo>
                  <a:pt x="11327" y="4794"/>
                </a:moveTo>
                <a:cubicBezTo>
                  <a:pt x="10775" y="4794"/>
                  <a:pt x="10281" y="5382"/>
                  <a:pt x="9919" y="6361"/>
                </a:cubicBezTo>
                <a:cubicBezTo>
                  <a:pt x="9919" y="6361"/>
                  <a:pt x="9919" y="6361"/>
                  <a:pt x="9919" y="6361"/>
                </a:cubicBezTo>
                <a:cubicBezTo>
                  <a:pt x="9767" y="5382"/>
                  <a:pt x="9767" y="5382"/>
                  <a:pt x="9767" y="5382"/>
                </a:cubicBezTo>
                <a:cubicBezTo>
                  <a:pt x="9748" y="5235"/>
                  <a:pt x="9672" y="5088"/>
                  <a:pt x="9615" y="5088"/>
                </a:cubicBezTo>
                <a:cubicBezTo>
                  <a:pt x="9234" y="5088"/>
                  <a:pt x="9234" y="5088"/>
                  <a:pt x="9234" y="5088"/>
                </a:cubicBezTo>
                <a:cubicBezTo>
                  <a:pt x="9139" y="5088"/>
                  <a:pt x="9063" y="5284"/>
                  <a:pt x="9063" y="5578"/>
                </a:cubicBezTo>
                <a:cubicBezTo>
                  <a:pt x="9063" y="21006"/>
                  <a:pt x="9063" y="21006"/>
                  <a:pt x="9063" y="21006"/>
                </a:cubicBezTo>
                <a:cubicBezTo>
                  <a:pt x="9063" y="21251"/>
                  <a:pt x="9139" y="21447"/>
                  <a:pt x="9234" y="21447"/>
                </a:cubicBezTo>
                <a:cubicBezTo>
                  <a:pt x="10033" y="21447"/>
                  <a:pt x="10033" y="21447"/>
                  <a:pt x="10033" y="21447"/>
                </a:cubicBezTo>
                <a:cubicBezTo>
                  <a:pt x="10128" y="21447"/>
                  <a:pt x="10224" y="21251"/>
                  <a:pt x="10224" y="21006"/>
                </a:cubicBezTo>
                <a:cubicBezTo>
                  <a:pt x="10224" y="15618"/>
                  <a:pt x="10224" y="15618"/>
                  <a:pt x="10224" y="15618"/>
                </a:cubicBezTo>
                <a:cubicBezTo>
                  <a:pt x="10547" y="15912"/>
                  <a:pt x="10928" y="16108"/>
                  <a:pt x="11327" y="16108"/>
                </a:cubicBezTo>
                <a:cubicBezTo>
                  <a:pt x="12431" y="16108"/>
                  <a:pt x="13345" y="13561"/>
                  <a:pt x="13345" y="10427"/>
                </a:cubicBezTo>
                <a:cubicBezTo>
                  <a:pt x="13345" y="7292"/>
                  <a:pt x="12431" y="4794"/>
                  <a:pt x="11327" y="4794"/>
                </a:cubicBezTo>
                <a:close/>
                <a:moveTo>
                  <a:pt x="11099" y="13414"/>
                </a:moveTo>
                <a:cubicBezTo>
                  <a:pt x="10775" y="13414"/>
                  <a:pt x="10471" y="13218"/>
                  <a:pt x="10224" y="12827"/>
                </a:cubicBezTo>
                <a:cubicBezTo>
                  <a:pt x="10224" y="8761"/>
                  <a:pt x="10224" y="8761"/>
                  <a:pt x="10224" y="8761"/>
                </a:cubicBezTo>
                <a:cubicBezTo>
                  <a:pt x="10414" y="7978"/>
                  <a:pt x="10737" y="7439"/>
                  <a:pt x="11099" y="7439"/>
                </a:cubicBezTo>
                <a:cubicBezTo>
                  <a:pt x="11689" y="7439"/>
                  <a:pt x="12165" y="8810"/>
                  <a:pt x="12165" y="10427"/>
                </a:cubicBezTo>
                <a:cubicBezTo>
                  <a:pt x="12165" y="12092"/>
                  <a:pt x="11689" y="13414"/>
                  <a:pt x="11099" y="13414"/>
                </a:cubicBezTo>
                <a:close/>
                <a:moveTo>
                  <a:pt x="16275" y="4794"/>
                </a:moveTo>
                <a:cubicBezTo>
                  <a:pt x="15514" y="4794"/>
                  <a:pt x="15057" y="6361"/>
                  <a:pt x="15057" y="6361"/>
                </a:cubicBezTo>
                <a:cubicBezTo>
                  <a:pt x="14924" y="5382"/>
                  <a:pt x="14924" y="5382"/>
                  <a:pt x="14924" y="5382"/>
                </a:cubicBezTo>
                <a:cubicBezTo>
                  <a:pt x="14905" y="5235"/>
                  <a:pt x="14829" y="5088"/>
                  <a:pt x="14753" y="5088"/>
                </a:cubicBezTo>
                <a:cubicBezTo>
                  <a:pt x="14391" y="5088"/>
                  <a:pt x="14391" y="5088"/>
                  <a:pt x="14391" y="5088"/>
                </a:cubicBezTo>
                <a:cubicBezTo>
                  <a:pt x="14296" y="5088"/>
                  <a:pt x="14201" y="5284"/>
                  <a:pt x="14201" y="5578"/>
                </a:cubicBezTo>
                <a:cubicBezTo>
                  <a:pt x="14201" y="15325"/>
                  <a:pt x="14201" y="15325"/>
                  <a:pt x="14201" y="15325"/>
                </a:cubicBezTo>
                <a:cubicBezTo>
                  <a:pt x="14201" y="15569"/>
                  <a:pt x="14296" y="15814"/>
                  <a:pt x="14391" y="15814"/>
                </a:cubicBezTo>
                <a:cubicBezTo>
                  <a:pt x="15191" y="15814"/>
                  <a:pt x="15191" y="15814"/>
                  <a:pt x="15191" y="15814"/>
                </a:cubicBezTo>
                <a:cubicBezTo>
                  <a:pt x="15286" y="15814"/>
                  <a:pt x="15362" y="15569"/>
                  <a:pt x="15362" y="15325"/>
                </a:cubicBezTo>
                <a:cubicBezTo>
                  <a:pt x="15362" y="8467"/>
                  <a:pt x="15362" y="8467"/>
                  <a:pt x="15362" y="8467"/>
                </a:cubicBezTo>
                <a:cubicBezTo>
                  <a:pt x="15838" y="7047"/>
                  <a:pt x="16428" y="7537"/>
                  <a:pt x="16542" y="7635"/>
                </a:cubicBezTo>
                <a:cubicBezTo>
                  <a:pt x="16656" y="7782"/>
                  <a:pt x="16751" y="7635"/>
                  <a:pt x="16789" y="7439"/>
                </a:cubicBezTo>
                <a:cubicBezTo>
                  <a:pt x="16827" y="7194"/>
                  <a:pt x="16999" y="6214"/>
                  <a:pt x="17056" y="5823"/>
                </a:cubicBezTo>
                <a:cubicBezTo>
                  <a:pt x="17132" y="5431"/>
                  <a:pt x="17037" y="4794"/>
                  <a:pt x="16275" y="4794"/>
                </a:cubicBezTo>
                <a:close/>
                <a:moveTo>
                  <a:pt x="7616" y="43"/>
                </a:moveTo>
                <a:cubicBezTo>
                  <a:pt x="7274" y="-153"/>
                  <a:pt x="6912" y="337"/>
                  <a:pt x="6836" y="1218"/>
                </a:cubicBezTo>
                <a:cubicBezTo>
                  <a:pt x="6741" y="2100"/>
                  <a:pt x="6931" y="3031"/>
                  <a:pt x="7274" y="3276"/>
                </a:cubicBezTo>
                <a:cubicBezTo>
                  <a:pt x="7616" y="3471"/>
                  <a:pt x="7978" y="2982"/>
                  <a:pt x="8073" y="2100"/>
                </a:cubicBezTo>
                <a:cubicBezTo>
                  <a:pt x="8168" y="1218"/>
                  <a:pt x="7959" y="288"/>
                  <a:pt x="7616" y="43"/>
                </a:cubicBezTo>
                <a:close/>
              </a:path>
            </a:pathLst>
          </a:custGeom>
          <a:solidFill>
            <a:srgbClr val="2F1350"/>
          </a:solidFill>
          <a:ln w="12700">
            <a:miter lim="400000"/>
          </a:ln>
        </p:spPr>
        <p:txBody>
          <a:bodyPr lIns="121911" tIns="121911" rIns="121911" bIns="121911"/>
          <a:lstStyle/>
          <a:p>
            <a:pPr defTabSz="1219078">
              <a:lnSpc>
                <a:spcPct val="100000"/>
              </a:lnSpc>
              <a:tabLst/>
              <a:defRPr sz="4800" b="0" spc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pPr>
            <a:endParaRPr sz="4800" b="0" spc="0" dirty="0">
              <a:solidFill>
                <a:srgbClr val="000000"/>
              </a:solidFill>
              <a:latin typeface="Arial" panose="020B0604020202020204" pitchFamily="34" charset="0"/>
              <a:ea typeface="Arial"/>
              <a:cs typeface="Arial" panose="020B0604020202020204" pitchFamily="34" charset="0"/>
              <a:sym typeface="Arial"/>
            </a:endParaRPr>
          </a:p>
        </p:txBody>
      </p:sp>
      <p:sp>
        <p:nvSpPr>
          <p:cNvPr id="10" name="Shape 570" descr="TextBox 34">
            <a:extLst>
              <a:ext uri="{FF2B5EF4-FFF2-40B4-BE49-F238E27FC236}">
                <a16:creationId xmlns:a16="http://schemas.microsoft.com/office/drawing/2014/main" id="{324AEE18-2B01-6979-3A83-227DE0F8BD11}"/>
              </a:ext>
            </a:extLst>
          </p:cNvPr>
          <p:cNvSpPr/>
          <p:nvPr userDrawn="1"/>
        </p:nvSpPr>
        <p:spPr>
          <a:xfrm>
            <a:off x="22166443" y="13026764"/>
            <a:ext cx="1636127" cy="49244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1911" tIns="121911" rIns="121911" bIns="121911">
            <a:spAutoFit/>
          </a:bodyPr>
          <a:lstStyle>
            <a:lvl1pPr algn="ctr" defTabSz="1219200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4275204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09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0672" y="682752"/>
            <a:ext cx="8533845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lvl="0" eaLnBrk="0" hangingPunct="0">
              <a:spcBef>
                <a:spcPct val="20000"/>
              </a:spcBef>
            </a:pPr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0672" y="3330500"/>
            <a:ext cx="23005986" cy="9292147"/>
          </a:xfrm>
          <a:prstGeom prst="rect">
            <a:avLst/>
          </a:prstGeom>
        </p:spPr>
        <p:txBody>
          <a:bodyPr lIns="45720" tIns="45720" rIns="45720" bIns="45720" anchor="t" anchorCtr="0">
            <a:no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4" name="Shape 571" descr="Shape 257">
            <a:extLst>
              <a:ext uri="{FF2B5EF4-FFF2-40B4-BE49-F238E27FC236}">
                <a16:creationId xmlns:a16="http://schemas.microsoft.com/office/drawing/2014/main" id="{D055F834-1396-B14B-8759-F07381BA686D}"/>
              </a:ext>
            </a:extLst>
          </p:cNvPr>
          <p:cNvSpPr/>
          <p:nvPr userDrawn="1"/>
        </p:nvSpPr>
        <p:spPr>
          <a:xfrm>
            <a:off x="23735047" y="13133037"/>
            <a:ext cx="309360" cy="2462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/>
          <a:p>
            <a:pPr algn="ctr" defTabSz="1219078">
              <a:lnSpc>
                <a:spcPct val="100000"/>
              </a:lnSpc>
              <a:tabLst/>
              <a:defRPr sz="1600" b="0" spc="0">
                <a:solidFill>
                  <a:srgbClr val="646363"/>
                </a:solidFill>
                <a:latin typeface="Arial"/>
                <a:ea typeface="Arial"/>
                <a:cs typeface="Arial"/>
                <a:sym typeface="Arial"/>
              </a:defRPr>
            </a:pPr>
            <a:fld id="{86CB4B4D-7CA3-9044-876B-883B54F8677D}" type="slidenum">
              <a:rPr sz="1600" b="0" spc="0">
                <a:solidFill>
                  <a:srgbClr val="646363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pPr algn="ctr" defTabSz="1219078">
                <a:lnSpc>
                  <a:spcPct val="100000"/>
                </a:lnSpc>
                <a:tabLst/>
                <a:defRPr sz="1600" b="0" spc="0">
                  <a:solidFill>
                    <a:srgbClr val="646363"/>
                  </a:solidFill>
                  <a:latin typeface="Arial"/>
                  <a:ea typeface="Arial"/>
                  <a:cs typeface="Arial"/>
                  <a:sym typeface="Arial"/>
                </a:defRPr>
              </a:pPr>
              <a:t>‹#›</a:t>
            </a:fld>
            <a:r>
              <a:rPr sz="1600" b="0" spc="0" dirty="0">
                <a:solidFill>
                  <a:srgbClr val="646363"/>
                </a:solidFill>
                <a:latin typeface="Arial" panose="020B0604020202020204" pitchFamily="34" charset="0"/>
                <a:ea typeface="Arial"/>
                <a:cs typeface="Arial" panose="020B0604020202020204" pitchFamily="34" charset="0"/>
                <a:sym typeface="Arial"/>
              </a:rPr>
              <a:t>￼</a:t>
            </a:r>
          </a:p>
        </p:txBody>
      </p:sp>
      <p:sp>
        <p:nvSpPr>
          <p:cNvPr id="5" name="MSIPCMContentMarking" descr="{&quot;HashCode&quot;:1118197232,&quot;Placement&quot;:&quot;Footer&quot;,&quot;Top&quot;:1059.343,&quot;Left&quot;:0.0,&quot;SlideWidth&quot;:1919,&quot;SlideHeight&quot;:1080}">
            <a:extLst>
              <a:ext uri="{FF2B5EF4-FFF2-40B4-BE49-F238E27FC236}">
                <a16:creationId xmlns:a16="http://schemas.microsoft.com/office/drawing/2014/main" id="{603FBD97-D6D4-8B79-94A5-4F6DD73950CA}"/>
              </a:ext>
            </a:extLst>
          </p:cNvPr>
          <p:cNvSpPr txBox="1"/>
          <p:nvPr userDrawn="1"/>
        </p:nvSpPr>
        <p:spPr>
          <a:xfrm>
            <a:off x="0" y="13453656"/>
            <a:ext cx="1179911" cy="26234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1000" spc="0">
                <a:solidFill>
                  <a:srgbClr val="000000"/>
                </a:solidFill>
                <a:latin typeface="Calibri" panose="020F0502020204030204" pitchFamily="34" charset="0"/>
                <a:cs typeface="Arial" panose="020B0604020202020204" pitchFamily="34" charset="0"/>
              </a:rPr>
              <a:t>Internal to Wipro</a:t>
            </a:r>
            <a:endParaRPr lang="en-IN" sz="1000" spc="0" dirty="0" err="1">
              <a:solidFill>
                <a:srgbClr val="000000"/>
              </a:solidFill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7955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</p:sldLayoutIdLst>
  <p:hf hdr="0"/>
  <p:txStyles>
    <p:titleStyle>
      <a:lvl1pPr marL="0" algn="l" defTabSz="1219093" rtl="0" eaLnBrk="1" latinLnBrk="0" hangingPunct="1">
        <a:lnSpc>
          <a:spcPct val="98000"/>
        </a:lnSpc>
        <a:spcBef>
          <a:spcPct val="0"/>
        </a:spcBef>
        <a:buNone/>
        <a:tabLst>
          <a:tab pos="1219093" algn="l"/>
        </a:tabLst>
        <a:defRPr lang="en-US" sz="6932" b="1" u="none" kern="1200" dirty="0">
          <a:solidFill>
            <a:schemeClr val="tx2"/>
          </a:solidFill>
          <a:latin typeface="Helvetica" pitchFamily="2" charset="0"/>
          <a:ea typeface="+mn-ea"/>
          <a:cs typeface="Arial"/>
        </a:defRPr>
      </a:lvl1pPr>
    </p:titleStyle>
    <p:bodyStyle>
      <a:lvl1pPr marL="618012" indent="-618012" algn="l" defTabSz="1219093" rtl="0" eaLnBrk="1" latinLnBrk="0" hangingPunct="1">
        <a:spcBef>
          <a:spcPts val="1600"/>
        </a:spcBef>
        <a:buClr>
          <a:srgbClr val="00B0F0"/>
        </a:buClr>
        <a:buFont typeface="Arial" panose="020B0604020202020204" pitchFamily="34" charset="0"/>
        <a:buChar char="•"/>
        <a:defRPr kumimoji="0" lang="en-US" sz="5332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Arial"/>
        </a:defRPr>
      </a:lvl1pPr>
      <a:lvl2pPr marL="1981027" indent="-761934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4800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2pPr>
      <a:lvl3pPr marL="2895346" indent="-457160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3200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3pPr>
      <a:lvl4pPr marL="4114440" indent="-457160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2933" b="0" i="0" u="none" strike="noStrike" kern="1200" cap="none" spc="0" normalizeH="0" baseline="0" noProof="0" dirty="0" smtClean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4pPr>
      <a:lvl5pPr marL="5333534" indent="-457160" algn="l" defTabSz="1219093" rtl="0" eaLnBrk="1" latinLnBrk="0" hangingPunct="1">
        <a:spcBef>
          <a:spcPts val="1600"/>
        </a:spcBef>
        <a:buClr>
          <a:srgbClr val="00B0F0"/>
        </a:buClr>
        <a:buFont typeface="Arial" charset="0"/>
        <a:buChar char="•"/>
        <a:defRPr kumimoji="0" lang="en-US" sz="2800" b="0" i="0" u="none" strike="noStrike" kern="1200" cap="none" spc="0" normalizeH="0" baseline="0" noProof="0" dirty="0">
          <a:ln>
            <a:noFill/>
          </a:ln>
          <a:solidFill>
            <a:schemeClr val="tx2"/>
          </a:solidFill>
          <a:effectLst/>
          <a:uLnTx/>
          <a:uFillTx/>
          <a:latin typeface="Helvetica" pitchFamily="2" charset="0"/>
          <a:ea typeface="+mn-ea"/>
          <a:cs typeface="+mn-cs"/>
        </a:defRPr>
      </a:lvl5pPr>
      <a:lvl6pPr marL="6705013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6pPr>
      <a:lvl7pPr marL="7924107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7pPr>
      <a:lvl8pPr marL="9143200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8pPr>
      <a:lvl9pPr marL="10362294" indent="-609547" algn="l" defTabSz="1219093" rtl="0" eaLnBrk="1" latinLnBrk="0" hangingPunct="1">
        <a:spcBef>
          <a:spcPct val="20000"/>
        </a:spcBef>
        <a:buFont typeface="Arial"/>
        <a:buChar char="•"/>
        <a:defRPr sz="533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219093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438186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3657280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4876373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6095466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6pPr>
      <a:lvl7pPr marL="7314559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7pPr>
      <a:lvl8pPr marL="8533654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8pPr>
      <a:lvl9pPr marL="9752747" algn="l" defTabSz="1219093" rtl="0" eaLnBrk="1" latinLnBrk="0" hangingPunct="1">
        <a:defRPr sz="4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63">
          <p15:clr>
            <a:srgbClr val="F26B43"/>
          </p15:clr>
        </p15:guide>
        <p15:guide id="2" orient="horz" pos="7971">
          <p15:clr>
            <a:srgbClr val="F26B43"/>
          </p15:clr>
        </p15:guide>
        <p15:guide id="3" orient="horz" pos="1757">
          <p15:clr>
            <a:srgbClr val="F26B43"/>
          </p15:clr>
        </p15:guide>
        <p15:guide id="4" pos="14983">
          <p15:clr>
            <a:srgbClr val="F26B43"/>
          </p15:clr>
        </p15:guide>
        <p15:guide id="5" orient="horz" pos="2392">
          <p15:clr>
            <a:srgbClr val="F26B43"/>
          </p15:clr>
        </p15:guide>
        <p15:guide id="6" pos="1239">
          <p15:clr>
            <a:srgbClr val="F26B43"/>
          </p15:clr>
        </p15:guide>
        <p15:guide id="7" pos="1414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hyperlink" Target="mailto:mohammad.chaus2@wipro.com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2.svg"/><Relationship Id="rId5" Type="http://schemas.openxmlformats.org/officeDocument/2006/relationships/hyperlink" Target="http://www.linkedin.com/mohammad-chaus-78757587" TargetMode="External"/><Relationship Id="rId10" Type="http://schemas.openxmlformats.org/officeDocument/2006/relationships/image" Target="../media/image11.png"/><Relationship Id="rId4" Type="http://schemas.openxmlformats.org/officeDocument/2006/relationships/image" Target="../media/image7.svg"/><Relationship Id="rId9" Type="http://schemas.openxmlformats.org/officeDocument/2006/relationships/hyperlink" Target="+91-982488620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DA93CE-B16F-9FAE-0FE3-59D471E514AC}"/>
              </a:ext>
            </a:extLst>
          </p:cNvPr>
          <p:cNvSpPr txBox="1"/>
          <p:nvPr/>
        </p:nvSpPr>
        <p:spPr>
          <a:xfrm>
            <a:off x="12053802" y="624680"/>
            <a:ext cx="11735236" cy="660101"/>
          </a:xfrm>
          <a:prstGeom prst="rect">
            <a:avLst/>
          </a:prstGeom>
          <a:solidFill>
            <a:schemeClr val="accent2"/>
          </a:solidFill>
        </p:spPr>
        <p:txBody>
          <a:bodyPr wrap="square" lIns="143991" tIns="143991" rIns="143991" bIns="143991" rtlCol="0">
            <a:spAutoFit/>
          </a:bodyPr>
          <a:lstStyle/>
          <a:p>
            <a:pPr defTabSz="1219093" eaLnBrk="0" fontAlgn="base">
              <a:spcAft>
                <a:spcPct val="0"/>
              </a:spcAft>
              <a:buClr>
                <a:srgbClr val="8A2B45"/>
              </a:buClr>
              <a:buSzPct val="120000"/>
              <a:defRPr/>
            </a:pPr>
            <a:r>
              <a:rPr lang="en-GB" sz="2400" dirty="0">
                <a:solidFill>
                  <a:schemeClr val="bg1"/>
                </a:solidFill>
              </a:rPr>
              <a:t>Experience and Accomplishments</a:t>
            </a:r>
            <a:endParaRPr lang="en-US" sz="2400" dirty="0">
              <a:solidFill>
                <a:schemeClr val="bg1"/>
              </a:solidFill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EBA7EB6C-3BCE-8545-9367-1CC5A2F19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431649"/>
              </p:ext>
            </p:extLst>
          </p:nvPr>
        </p:nvGraphicFramePr>
        <p:xfrm>
          <a:off x="12053802" y="1319085"/>
          <a:ext cx="11735236" cy="2707085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352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062955"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16+ years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of total IT Experience</a:t>
                      </a:r>
                      <a:endParaRPr kumimoji="0" lang="en-I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PROFILE KEY HIGHLIGHTS:- </a:t>
                      </a:r>
                      <a:r>
                        <a:rPr kumimoji="0" lang="en-US" sz="1800" b="1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 ARCHITECT</a:t>
                      </a:r>
                      <a:r>
                        <a:rPr kumimoji="0" lang="en-US" sz="1800" b="0" i="0" u="none" strike="noStrike" kern="1200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(ROLE) @ WIPRO | PROJECT PLAN | EFFORT &amp; COST ESTIMATION | DESIGN ARCHITECTURE | IMPLEMENTATION | DELIVERY MANAGEMENT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18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 ENGINEERING EXPERIENCE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Currently working independently with US Bank customer in migration project from on premise to Azure Cloud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Build and enhance CI/CD pipelines using Jenkins, Azure DevOps, GitLab CI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&amp; Deployed Java and Spring Boot Maven Microservices in Azure Kubernetes cluster using Helm Charts deployment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Deployed microservices in ECS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Fargate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cluster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Deployed applications in AWS (EC2, S3, Lambda, CloudFormation, EKS)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Created and successfully deployed Ansible Roles for Automation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Integrated SonarQube,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SynopSys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Scan, Image Build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Kaniko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using GitLab CI/CD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Created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IaC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pipeline and deployed AZURE &amp; AWS infrastructures such as load balancer, VM, Azure file share, </a:t>
                      </a:r>
                      <a:r>
                        <a:rPr kumimoji="0" lang="en-US" sz="18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PostGres</a:t>
                      </a: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SQL using Terraform and YAML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Hands on experience in using Azure DevOps implementation (Kubernetes cluster, pods, services, ingress and API Management) and Azure Infrastructure Operations</a:t>
                      </a:r>
                    </a:p>
                    <a:p>
                      <a:pPr marL="171450" indent="-171450">
                        <a:buFont typeface="Wingdings" panose="05000000000000000000" pitchFamily="2" charset="2"/>
                        <a:buChar char="ü"/>
                        <a:tabLst>
                          <a:tab pos="166688" algn="l"/>
                        </a:tabLst>
                      </a:pPr>
                      <a:endParaRPr lang="en-US" sz="1800" b="1" dirty="0">
                        <a:latin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tabLst>
                          <a:tab pos="166688" algn="l"/>
                        </a:tabLst>
                      </a:pPr>
                      <a:r>
                        <a:rPr kumimoji="0" lang="en-US" sz="18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ARCHITECT EXPERIENCE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Designed and successfully implemented Azure Architect Solutions to developed in VM based solutions, AKS Orchestration and AutoSys Solutions</a:t>
                      </a:r>
                      <a:endParaRPr kumimoji="0" lang="en-I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Provide technical leadership to development teams, guiding them in choosing the right Azure services and components</a:t>
                      </a:r>
                      <a:endParaRPr kumimoji="0" lang="en-IN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Experience in designing architecture and high level &amp; low level design document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I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Regularly review and optimized cloud resource utilization to ensure cost effectiveness solutions</a:t>
                      </a:r>
                    </a:p>
                    <a:p>
                      <a:pPr marL="0" indent="0">
                        <a:buFont typeface="Wingdings" panose="05000000000000000000" pitchFamily="2" charset="2"/>
                        <a:buNone/>
                        <a:tabLst>
                          <a:tab pos="166688" algn="l"/>
                        </a:tabLst>
                      </a:pPr>
                      <a:endParaRPr lang="en-US" sz="1800" b="1" dirty="0">
                        <a:cs typeface="Calibri"/>
                      </a:endParaRPr>
                    </a:p>
                    <a:p>
                      <a:pPr>
                        <a:tabLst>
                          <a:tab pos="166688" algn="l"/>
                        </a:tabLst>
                      </a:pPr>
                      <a:r>
                        <a:rPr kumimoji="0" lang="en-US" sz="1800" b="1" i="0" u="sng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MANAGEMENT EXPERIENCE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Hands on Experience in SOW Management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Developed Comprehensive Project Plan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Monitored project progress through regular status Meetings, Progress Reports, And Performance Metrics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Business Requirement Gathering and Scoping (JIRA/Azure Board/Confluence) 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Ensuring the regular delivery of projects with Agile/Scrum methodologies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Experience in performing analysis, consulting, and providing recommendations to clients</a:t>
                      </a:r>
                    </a:p>
                  </a:txBody>
                  <a:tcPr marL="107993" marR="107993" marT="107993" marB="10799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62955">
                <a:tc>
                  <a:txBody>
                    <a:bodyPr/>
                    <a:lstStyle/>
                    <a:p>
                      <a:pPr>
                        <a:tabLst>
                          <a:tab pos="166688" algn="l"/>
                        </a:tabLst>
                      </a:pPr>
                      <a:r>
                        <a:rPr lang="en-US" sz="1800" b="1" u="sng" dirty="0">
                          <a:cs typeface="Calibri"/>
                        </a:rPr>
                        <a:t>.NET EXPERIENCE</a:t>
                      </a:r>
                      <a:endParaRPr lang="en-IN" sz="1800" dirty="0">
                        <a:cs typeface="Calibri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Hands on Experience in Microsoft Skills such as </a:t>
                      </a:r>
                      <a:r>
                        <a:rPr kumimoji="0" lang="en-IN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.NET, C#, SQL SERVER, MVC</a:t>
                      </a:r>
                      <a:endParaRPr kumimoji="0" lang="en-US" sz="18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Experience in design patterns such as Singleton, Abstract Factory and SOLID principles</a:t>
                      </a:r>
                    </a:p>
                  </a:txBody>
                  <a:tcPr marL="107993" marR="107993" marT="107993" marB="107993"/>
                </a:tc>
                <a:extLst>
                  <a:ext uri="{0D108BD9-81ED-4DB2-BD59-A6C34878D82A}">
                    <a16:rowId xmlns:a16="http://schemas.microsoft.com/office/drawing/2014/main" val="4045353383"/>
                  </a:ext>
                </a:extLst>
              </a:tr>
              <a:tr h="8062955">
                <a:tc>
                  <a:txBody>
                    <a:bodyPr/>
                    <a:lstStyle/>
                    <a:p>
                      <a:pPr marL="252000" marR="0" lvl="0" indent="-2520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>
                          <a:tab pos="180975" algn="l"/>
                        </a:tabLst>
                        <a:defRPr/>
                      </a:pPr>
                      <a:endParaRPr lang="en-US" sz="18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7993" marR="107993" marT="107993" marB="107993"/>
                </a:tc>
                <a:extLst>
                  <a:ext uri="{0D108BD9-81ED-4DB2-BD59-A6C34878D82A}">
                    <a16:rowId xmlns:a16="http://schemas.microsoft.com/office/drawing/2014/main" val="336496454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E7FC773-70AA-F64B-B378-F9D5A711AF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5853056"/>
              </p:ext>
            </p:extLst>
          </p:nvPr>
        </p:nvGraphicFramePr>
        <p:xfrm>
          <a:off x="1634648" y="3122963"/>
          <a:ext cx="9434939" cy="10020558"/>
        </p:xfrm>
        <a:graphic>
          <a:graphicData uri="http://schemas.openxmlformats.org/drawingml/2006/table">
            <a:tbl>
              <a:tblPr firstRow="1" bandRow="1"/>
              <a:tblGrid>
                <a:gridCol w="33700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00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948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87497">
                <a:tc gridSpan="3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4572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IN" sz="20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Certified &amp; Experienced </a:t>
                      </a:r>
                      <a:r>
                        <a:rPr lang="en-IN" sz="20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DevOps Architect</a:t>
                      </a:r>
                      <a:r>
                        <a:rPr lang="en-IN" sz="20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with </a:t>
                      </a:r>
                      <a:r>
                        <a:rPr lang="en-IN" sz="2000" b="1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16+ years</a:t>
                      </a:r>
                      <a:r>
                        <a:rPr lang="en-IN" sz="2000" dirty="0">
                          <a:latin typeface="+mn-lt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in CI/CD pipeline automation, Kubernetes and cloud computing (Azure/AWS). Proven expertise in optimizing infrastructure, reducing deployment time, and leading cross-functional DevOps teams to ensure seamless software delivery. Passionate about cloud automation, security, and scaling enterprise applications.</a:t>
                      </a:r>
                    </a:p>
                    <a:p>
                      <a:pPr marL="0" marR="0" lvl="0" indent="0" algn="l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8A2B45"/>
                        </a:buClr>
                        <a:buSzPct val="120000"/>
                        <a:buFont typeface="Wingdings" pitchFamily="2" charset="2"/>
                        <a:buNone/>
                      </a:pPr>
                      <a:endParaRPr lang="en-US" sz="2000" b="0" i="0" kern="1200" noProof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01364">
                <a:tc rowSpan="2"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Roles Played</a:t>
                      </a:r>
                    </a:p>
                    <a:p>
                      <a:pPr marL="251460" marR="0" lvl="0" indent="-25146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Architect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Senior DevOps Engineer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Project Manager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.NET Developer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1pPr>
                      <a:lvl2pPr marL="457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2pPr>
                      <a:lvl3pPr marL="914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3pPr>
                      <a:lvl4pPr marL="1371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4pPr>
                      <a:lvl5pPr marL="18288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5pPr>
                      <a:lvl6pPr marL="22860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6pPr>
                      <a:lvl7pPr marL="27432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7pPr>
                      <a:lvl8pPr marL="32004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8pPr>
                      <a:lvl9pPr marL="3657600" algn="l" defTabSz="4572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Lucida Sans Unicode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Areas of Expertise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CI/CD Automation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DevOps Engineering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Architect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GB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Skills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DevOps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AWS ECS </a:t>
                      </a:r>
                      <a:r>
                        <a:rPr kumimoji="0" lang="en-GB" sz="18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Fargate</a:t>
                      </a: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AKS Orchestration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AWS (EC2, S2, Lambda, EKS)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GitLab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Jenkins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Terraform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ASP.NET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MVC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SQL Server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56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Industry Sectors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Banking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Insurance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Healthcare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Supply Chain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266970"/>
                  </a:ext>
                </a:extLst>
              </a:tr>
              <a:tr h="239516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Consulting Engagements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US Bank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Forward Air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National General Insurance System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Microsoft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Novartis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Outset Medical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Education/Certifications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Doctorate in Business Administration, GGU, CA-USA.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BE (Computer Science), VTU, Bangalore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Cisco Certified Network Associate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PMP Certified Professional</a:t>
                      </a:r>
                    </a:p>
                    <a:p>
                      <a:pPr marL="252000" marR="0" lvl="0" indent="-2520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Pct val="10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GB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Azure Fundamentals, Microsoft</a:t>
                      </a:r>
                    </a:p>
                  </a:txBody>
                  <a:tcPr marL="35998" marR="107993" marT="107993" marB="10799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12713" marR="0" lvl="0" indent="-112713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Pct val="100000"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6000" marR="108000" marT="108000" marB="108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876466"/>
                  </a:ext>
                </a:extLst>
              </a:tr>
            </a:tbl>
          </a:graphicData>
        </a:graphic>
      </p:graphicFrame>
      <p:sp>
        <p:nvSpPr>
          <p:cNvPr id="13" name="Title 2">
            <a:extLst>
              <a:ext uri="{FF2B5EF4-FFF2-40B4-BE49-F238E27FC236}">
                <a16:creationId xmlns:a16="http://schemas.microsoft.com/office/drawing/2014/main" id="{8A36DB7C-4CB1-C599-D6DD-935D2063CBFC}"/>
              </a:ext>
            </a:extLst>
          </p:cNvPr>
          <p:cNvSpPr txBox="1">
            <a:spLocks/>
          </p:cNvSpPr>
          <p:nvPr/>
        </p:nvSpPr>
        <p:spPr>
          <a:xfrm>
            <a:off x="4124691" y="624680"/>
            <a:ext cx="5018714" cy="2423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17" rIns="91434" bIns="45717" numCol="1" rtlCol="0" anchor="t" anchorCtr="0" compatLnSpc="1">
            <a:prstTxWarp prst="textNoShape">
              <a:avLst/>
            </a:prstTxWarp>
            <a:noAutofit/>
          </a:bodyPr>
          <a:lstStyle>
            <a:lvl1pPr marL="0" algn="l" defTabSz="1219215" rtl="0" eaLnBrk="1" latinLnBrk="0" hangingPunct="1">
              <a:lnSpc>
                <a:spcPct val="88000"/>
              </a:lnSpc>
              <a:spcBef>
                <a:spcPct val="0"/>
              </a:spcBef>
              <a:buNone/>
              <a:tabLst>
                <a:tab pos="1219215" algn="l"/>
              </a:tabLst>
              <a:defRPr lang="en-US" sz="4800" b="1" i="0" u="none" kern="1200" spc="-150" dirty="0">
                <a:solidFill>
                  <a:schemeClr val="tx1"/>
                </a:solidFill>
                <a:latin typeface="Helvetica" pitchFamily="2" charset="0"/>
                <a:ea typeface="+mn-ea"/>
                <a:cs typeface="Arial Black" panose="020B0604020202020204" pitchFamily="34" charset="0"/>
              </a:defRPr>
            </a:lvl1pPr>
          </a:lstStyle>
          <a:p>
            <a:pPr>
              <a:spcAft>
                <a:spcPts val="1200"/>
              </a:spcAft>
            </a:pPr>
            <a:r>
              <a:rPr lang="fr-FR" sz="4000" dirty="0">
                <a:solidFill>
                  <a:schemeClr val="accent2"/>
                </a:solidFill>
              </a:rPr>
              <a:t>Mohammad Chaus</a:t>
            </a:r>
            <a:r>
              <a:rPr lang="fr-FR" sz="4000" dirty="0"/>
              <a:t> </a:t>
            </a:r>
            <a:br>
              <a:rPr lang="fr-FR" dirty="0"/>
            </a:br>
            <a:r>
              <a:rPr lang="fr-FR" sz="2800" b="0" dirty="0" err="1">
                <a:latin typeface="Helvetica Light" panose="020B0403020202020204" pitchFamily="34" charset="0"/>
              </a:rPr>
              <a:t>Technical</a:t>
            </a:r>
            <a:r>
              <a:rPr lang="fr-FR" sz="2800" b="0" dirty="0">
                <a:latin typeface="Helvetica Light" panose="020B0403020202020204" pitchFamily="34" charset="0"/>
              </a:rPr>
              <a:t> Leader, US BANK</a:t>
            </a:r>
            <a:endParaRPr lang="fr-FR" sz="3200" b="0" dirty="0">
              <a:latin typeface="Helvetica Light" panose="020B0403020202020204" pitchFamily="34" charset="0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r>
              <a:rPr lang="fr-FR" sz="2000" b="0" spc="0" dirty="0">
                <a:latin typeface="+mn-lt"/>
              </a:rPr>
              <a:t>Pune, </a:t>
            </a:r>
            <a:r>
              <a:rPr lang="fr-FR" sz="2000" b="0" spc="0" dirty="0" err="1">
                <a:latin typeface="+mn-lt"/>
              </a:rPr>
              <a:t>India</a:t>
            </a:r>
            <a:r>
              <a:rPr lang="fr-FR" sz="2000" b="0" spc="0" dirty="0">
                <a:latin typeface="+mn-lt"/>
              </a:rPr>
              <a:t> </a:t>
            </a: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r>
              <a:rPr lang="fr-FR" sz="2000" b="0" spc="0" dirty="0">
                <a:latin typeface="+mn-lt"/>
              </a:rPr>
              <a:t>                      </a:t>
            </a:r>
            <a:r>
              <a:rPr lang="fr-FR" sz="1800" b="0" spc="0" dirty="0">
                <a:latin typeface="+mn-lt"/>
              </a:rPr>
              <a:t>+91-9824886204</a:t>
            </a: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  <a:p>
            <a:pPr>
              <a:spcAft>
                <a:spcPts val="600"/>
              </a:spcAft>
              <a:tabLst>
                <a:tab pos="1550833" algn="l"/>
              </a:tabLst>
            </a:pPr>
            <a:endParaRPr lang="fr-FR" sz="2000" b="0" spc="0" dirty="0">
              <a:latin typeface="+mn-lt"/>
            </a:endParaRPr>
          </a:p>
        </p:txBody>
      </p:sp>
      <p:pic>
        <p:nvPicPr>
          <p:cNvPr id="15" name="Graphic 14">
            <a:hlinkClick r:id="rId2"/>
            <a:extLst>
              <a:ext uri="{FF2B5EF4-FFF2-40B4-BE49-F238E27FC236}">
                <a16:creationId xmlns:a16="http://schemas.microsoft.com/office/drawing/2014/main" id="{AF3BFA40-6206-3630-815D-B973C0A365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24690" y="2385344"/>
            <a:ext cx="359977" cy="359977"/>
          </a:xfrm>
          <a:prstGeom prst="rect">
            <a:avLst/>
          </a:prstGeom>
        </p:spPr>
      </p:pic>
      <p:pic>
        <p:nvPicPr>
          <p:cNvPr id="2" name="Graphic 1">
            <a:hlinkClick r:id="rId5"/>
            <a:extLst>
              <a:ext uri="{FF2B5EF4-FFF2-40B4-BE49-F238E27FC236}">
                <a16:creationId xmlns:a16="http://schemas.microsoft.com/office/drawing/2014/main" id="{0E3567D6-9F85-0ACB-5488-9AC38301F21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6399" t="6399" r="6399" b="6399"/>
          <a:stretch/>
        </p:blipFill>
        <p:spPr>
          <a:xfrm>
            <a:off x="4669570" y="2385344"/>
            <a:ext cx="359977" cy="359977"/>
          </a:xfrm>
          <a:prstGeom prst="roundRect">
            <a:avLst>
              <a:gd name="adj" fmla="val 10082"/>
            </a:avLst>
          </a:prstGeom>
        </p:spPr>
      </p:pic>
      <p:pic>
        <p:nvPicPr>
          <p:cNvPr id="8" name="Picture Placeholder 7" descr="A person with a beard wearing glasses and a suit&#10;&#10;AI-generated content may be incorrect.">
            <a:extLst>
              <a:ext uri="{FF2B5EF4-FFF2-40B4-BE49-F238E27FC236}">
                <a16:creationId xmlns:a16="http://schemas.microsoft.com/office/drawing/2014/main" id="{19278106-53BB-6ACE-62C9-3FE46A4A31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8"/>
          <a:srcRect t="8197" b="8197"/>
          <a:stretch>
            <a:fillRect/>
          </a:stretch>
        </p:blipFill>
        <p:spPr/>
      </p:pic>
      <p:pic>
        <p:nvPicPr>
          <p:cNvPr id="10" name="Graphic 9" descr="Speaker phone with solid fill">
            <a:hlinkClick r:id="rId9" action="ppaction://hlinkfile"/>
            <a:extLst>
              <a:ext uri="{FF2B5EF4-FFF2-40B4-BE49-F238E27FC236}">
                <a16:creationId xmlns:a16="http://schemas.microsoft.com/office/drawing/2014/main" id="{E71135AD-1A1A-A61B-CE13-607267AB122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5239477" y="2385344"/>
            <a:ext cx="359977" cy="359977"/>
          </a:xfrm>
          <a:prstGeom prst="roundRect">
            <a:avLst>
              <a:gd name="adj" fmla="val 10082"/>
            </a:avLst>
          </a:prstGeom>
        </p:spPr>
      </p:pic>
    </p:spTree>
    <p:extLst>
      <p:ext uri="{BB962C8B-B14F-4D97-AF65-F5344CB8AC3E}">
        <p14:creationId xmlns:p14="http://schemas.microsoft.com/office/powerpoint/2010/main" val="1797184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STC Profile template">
  <a:themeElements>
    <a:clrScheme name="Wipro Color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E3570"/>
      </a:accent1>
      <a:accent2>
        <a:srgbClr val="00A2E0"/>
      </a:accent2>
      <a:accent3>
        <a:srgbClr val="A6A6A6"/>
      </a:accent3>
      <a:accent4>
        <a:srgbClr val="6DC24B"/>
      </a:accent4>
      <a:accent5>
        <a:srgbClr val="FFDA29"/>
      </a:accent5>
      <a:accent6>
        <a:srgbClr val="EF3341"/>
      </a:accent6>
      <a:hlink>
        <a:srgbClr val="646363"/>
      </a:hlink>
      <a:folHlink>
        <a:srgbClr val="646363"/>
      </a:folHlink>
    </a:clrScheme>
    <a:fontScheme name="Test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6350">
          <a:solidFill>
            <a:schemeClr val="accent2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6350">
          <a:solidFill>
            <a:schemeClr val="accent2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defRPr sz="2400" spc="0" dirty="0" err="1" smtClean="0">
            <a:solidFill>
              <a:schemeClr val="tx1"/>
            </a:solidFill>
            <a:latin typeface="Helvetica" pitchFamily="2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TC Profile Template" id="{9BB6C33F-2082-8548-B764-A6B6852C2F67}" vid="{9591A99D-0B06-5649-9F5C-A1102E51244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FE631F9710354194534A845F674BE0" ma:contentTypeVersion="19" ma:contentTypeDescription="Create a new document." ma:contentTypeScope="" ma:versionID="a707e2ca41599a7169e99e53f163780f">
  <xsd:schema xmlns:xsd="http://www.w3.org/2001/XMLSchema" xmlns:xs="http://www.w3.org/2001/XMLSchema" xmlns:p="http://schemas.microsoft.com/office/2006/metadata/properties" xmlns:ns2="f1c25104-aa30-44a8-97d6-e1d8505eaa58" xmlns:ns3="5a151052-bc2c-4a86-bb73-374e93d23940" targetNamespace="http://schemas.microsoft.com/office/2006/metadata/properties" ma:root="true" ma:fieldsID="34bff461ecaa357ebf32a27c0735f905" ns2:_="" ns3:_="">
    <xsd:import namespace="f1c25104-aa30-44a8-97d6-e1d8505eaa58"/>
    <xsd:import namespace="5a151052-bc2c-4a86-bb73-374e93d2394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SearchProperties" minOccurs="0"/>
                <xsd:element ref="ns2:Geo" minOccurs="0"/>
                <xsd:element ref="ns2:Skill" minOccurs="0"/>
                <xsd:element ref="ns2:Role" minOccurs="0"/>
                <xsd:element ref="ns2:Country" minOccurs="0"/>
                <xsd:element ref="ns2:Location" minOccurs="0"/>
                <xsd:element ref="ns2:Syopsis" minOccurs="0"/>
                <xsd:element ref="ns2:Sector_x0028_s_x0029__x002f_CustomerName_x0028_s_x0029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c25104-aa30-44a8-97d6-e1d8505eaa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Geo" ma:index="20" nillable="true" ma:displayName="Geo" ma:format="Dropdown" ma:internalName="Geo">
      <xsd:simpleType>
        <xsd:restriction base="dms:Choice">
          <xsd:enumeration value="APJ"/>
          <xsd:enumeration value="CE"/>
          <xsd:enumeration value="INDIA"/>
          <xsd:enumeration value="ME"/>
          <xsd:enumeration value="UK"/>
          <xsd:enumeration value="US"/>
        </xsd:restriction>
      </xsd:simpleType>
    </xsd:element>
    <xsd:element name="Skill" ma:index="21" nillable="true" ma:displayName="Skill" ma:format="Dropdown" ma:internalName="Skill">
      <xsd:simpleType>
        <xsd:restriction base="dms:Choice">
          <xsd:enumeration value="Agile"/>
          <xsd:enumeration value="DevOps"/>
          <xsd:enumeration value="Project Management"/>
          <xsd:enumeration value="Others"/>
        </xsd:restriction>
      </xsd:simpleType>
    </xsd:element>
    <xsd:element name="Role" ma:index="22" nillable="true" ma:displayName="Role" ma:format="Dropdown" ma:internalName="Role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Agile Coach"/>
                        <xsd:enumeration value="Agile PM"/>
                        <xsd:enumeration value="Business Analyst"/>
                        <xsd:enumeration value="Delivery Manager"/>
                        <xsd:enumeration value="DevOps Architect"/>
                        <xsd:enumeration value="DevOps Engineer"/>
                        <xsd:enumeration value="PMO"/>
                        <xsd:enumeration value="Practice Leader"/>
                        <xsd:enumeration value="Product Owner"/>
                        <xsd:enumeration value="Program Manager"/>
                        <xsd:enumeration value="SAFe RTE"/>
                        <xsd:enumeration value="Scrum Master"/>
                        <xsd:enumeration value="Transformation Lead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  <xsd:element name="Country" ma:index="23" nillable="true" ma:displayName="Country" ma:format="Dropdown" ma:internalName="Country">
      <xsd:simpleType>
        <xsd:union memberTypes="dms:Text">
          <xsd:simpleType>
            <xsd:restriction base="dms:Choice">
              <xsd:enumeration value="AUS"/>
              <xsd:enumeration value="CAN"/>
              <xsd:enumeration value="FIN"/>
              <xsd:enumeration value="FRA"/>
              <xsd:enumeration value="GER"/>
              <xsd:enumeration value="IND"/>
              <xsd:enumeration value="MEX"/>
              <xsd:enumeration value="NLD"/>
              <xsd:enumeration value="KSA"/>
              <xsd:enumeration value="SIN"/>
              <xsd:enumeration value="SWE"/>
              <xsd:enumeration value="SWI"/>
              <xsd:enumeration value="UAE"/>
              <xsd:enumeration value="UK"/>
              <xsd:enumeration value="USA"/>
            </xsd:restriction>
          </xsd:simpleType>
        </xsd:union>
      </xsd:simpleType>
    </xsd:element>
    <xsd:element name="Location" ma:index="24" nillable="true" ma:displayName="Location" ma:format="Dropdown" ma:internalName="Location">
      <xsd:simpleType>
        <xsd:union memberTypes="dms:Text">
          <xsd:simpleType>
            <xsd:restriction base="dms:Choice">
              <xsd:enumeration value="Aberdeen"/>
              <xsd:enumeration value="Atlanta"/>
              <xsd:enumeration value="Austin"/>
              <xsd:enumeration value="Amsterdam"/>
              <xsd:enumeration value="Arlington"/>
              <xsd:enumeration value="Bellevue"/>
              <xsd:enumeration value="Bengaluru"/>
              <xsd:enumeration value="Birmingham"/>
              <xsd:enumeration value="Brisbane"/>
              <xsd:enumeration value="Brooklyn"/>
              <xsd:enumeration value="Brunswick"/>
              <xsd:enumeration value="Charlotte"/>
              <xsd:enumeration value="Chennai"/>
              <xsd:enumeration value="Chicago"/>
              <xsd:enumeration value="Clermontferrand"/>
              <xsd:enumeration value="Coimbatore"/>
              <xsd:enumeration value="Cupertino"/>
              <xsd:enumeration value="Dammam"/>
              <xsd:enumeration value="Denver"/>
              <xsd:enumeration value="Dresden"/>
              <xsd:enumeration value="Dubai"/>
              <xsd:enumeration value="Edinburgh"/>
              <xsd:enumeration value="Eindhoven"/>
              <xsd:enumeration value="Espoo"/>
              <xsd:enumeration value="Essen"/>
              <xsd:enumeration value="Frankfurt/A.M"/>
              <xsd:enumeration value="Fremont"/>
              <xsd:enumeration value="Guadalajara"/>
              <xsd:enumeration value="Halifax"/>
              <xsd:enumeration value="Helsinki"/>
              <xsd:enumeration value="Honalulu"/>
              <xsd:enumeration value="Houston"/>
              <xsd:enumeration value="Hyderabad"/>
              <xsd:enumeration value="Irving"/>
              <xsd:enumeration value="Jersey City"/>
              <xsd:enumeration value="Karlsruhe"/>
              <xsd:enumeration value="Kolkata"/>
              <xsd:enumeration value="Lafayette"/>
              <xsd:enumeration value="Liverpool"/>
              <xsd:enumeration value="London"/>
              <xsd:enumeration value="Los Angeles"/>
              <xsd:enumeration value="Melbourne"/>
              <xsd:enumeration value="Mexico City"/>
              <xsd:enumeration value="Minneapolis"/>
              <xsd:enumeration value="Mumbai"/>
              <xsd:enumeration value="Munich"/>
              <xsd:enumeration value="New York"/>
              <xsd:enumeration value="Nuevo Leon"/>
              <xsd:enumeration value="Philadelphia"/>
              <xsd:enumeration value="Pittsburgh"/>
              <xsd:enumeration value="Plano"/>
              <xsd:enumeration value="Princeton"/>
              <xsd:enumeration value="Pune"/>
              <xsd:enumeration value="Ranchi"/>
              <xsd:enumeration value="Reading"/>
              <xsd:enumeration value="Redmond"/>
              <xsd:enumeration value="Riyadh"/>
              <xsd:enumeration value="Roswell"/>
              <xsd:enumeration value="Sacramento"/>
              <xsd:enumeration value="San Antonio"/>
              <xsd:enumeration value="San Francisco"/>
              <xsd:enumeration value="San Jose"/>
              <xsd:enumeration value="Seattle"/>
              <xsd:enumeration value="Singapore"/>
              <xsd:enumeration value="Smyrna"/>
              <xsd:enumeration value="Stockholm"/>
              <xsd:enumeration value="Sunnyvale"/>
              <xsd:enumeration value="Sweden"/>
              <xsd:enumeration value="Sydney"/>
              <xsd:enumeration value="Toronto"/>
              <xsd:enumeration value="Washington"/>
              <xsd:enumeration value="Weehauken"/>
              <xsd:enumeration value="Zurich"/>
            </xsd:restriction>
          </xsd:simpleType>
        </xsd:union>
      </xsd:simpleType>
    </xsd:element>
    <xsd:element name="Syopsis" ma:index="25" nillable="true" ma:displayName="Synopsis" ma:format="Dropdown" ma:internalName="Syopsis">
      <xsd:simpleType>
        <xsd:restriction base="dms:Note"/>
      </xsd:simpleType>
    </xsd:element>
    <xsd:element name="Sector_x0028_s_x0029__x002f_CustomerName_x0028_s_x0029_" ma:index="26" nillable="true" ma:displayName="Sector(s)/Customer Name(s)" ma:format="Dropdown" ma:internalName="Sector_x0028_s_x0029__x002f_CustomerName_x0028_s_x0029_">
      <xsd:complexType>
        <xsd:complexContent>
          <xsd:extension base="dms:MultiChoiceFillIn">
            <xsd:sequence>
              <xsd:element name="Value" maxOccurs="unbounded" minOccurs="0" nillable="true">
                <xsd:simpleType>
                  <xsd:union memberTypes="dms:Text">
                    <xsd:simpleType>
                      <xsd:restriction base="dms:Choice">
                        <xsd:enumeration value="Banking"/>
                        <xsd:enumeration value="Energy &amp; Utility"/>
                        <xsd:enumeration value="Healthcare"/>
                        <xsd:enumeration value="Oil &amp; Gas"/>
                        <xsd:enumeration value="Retail"/>
                        <xsd:enumeration value="HSBC"/>
                        <xsd:enumeration value="Shell"/>
                        <xsd:enumeration value="ABB"/>
                        <xsd:enumeration value="UBS"/>
                        <xsd:enumeration value="ANZ Bank"/>
                        <xsd:enumeration value="LBG"/>
                      </xsd:restriction>
                    </xsd:simpleType>
                  </xsd:union>
                </xsd:simple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151052-bc2c-4a86-bb73-374e93d23940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Geo xmlns="f1c25104-aa30-44a8-97d6-e1d8505eaa58">INDIA</Geo>
    <Syopsis xmlns="f1c25104-aa30-44a8-97d6-e1d8505eaa58" xsi:nil="true"/>
    <Skill xmlns="f1c25104-aa30-44a8-97d6-e1d8505eaa58" xsi:nil="true"/>
    <Location xmlns="f1c25104-aa30-44a8-97d6-e1d8505eaa58" xsi:nil="true"/>
    <Sector_x0028_s_x0029__x002f_CustomerName_x0028_s_x0029_ xmlns="f1c25104-aa30-44a8-97d6-e1d8505eaa58">
      <Value>Banking</Value>
      <Value>Energy &amp; Utility</Value>
      <Value>Retail</Value>
      <Value>HSBC</Value>
      <Value>ANZ Bank</Value>
      <Value>AusNet</Value>
    </Sector_x0028_s_x0029__x002f_CustomerName_x0028_s_x0029_>
    <Role xmlns="f1c25104-aa30-44a8-97d6-e1d8505eaa58">
      <Value>Lean-Agile Transformation Coach</Value>
      <Value>SAFe SPC</Value>
      <Value>Agile Coach</Value>
      <Value>SAFe RTE</Value>
      <Value>Transformation Lead</Value>
    </Role>
    <Country xmlns="f1c25104-aa30-44a8-97d6-e1d8505eaa5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06C15EC-52E7-409E-B224-C7EC308E9AE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c25104-aa30-44a8-97d6-e1d8505eaa58"/>
    <ds:schemaRef ds:uri="5a151052-bc2c-4a86-bb73-374e93d2394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8AAD8A-8653-4A8D-90C1-7CE524947B88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5a151052-bc2c-4a86-bb73-374e93d23940"/>
    <ds:schemaRef ds:uri="http://purl.org/dc/elements/1.1/"/>
    <ds:schemaRef ds:uri="http://schemas.microsoft.com/office/2006/metadata/properties"/>
    <ds:schemaRef ds:uri="f1c25104-aa30-44a8-97d6-e1d8505eaa58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049E06B-7344-4DF4-9479-787FE95A1CE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STC Profile template</Template>
  <TotalTime>185</TotalTime>
  <Words>517</Words>
  <Application>Microsoft Office PowerPoint</Application>
  <PresentationFormat>Custom</PresentationFormat>
  <Paragraphs>76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Black</vt:lpstr>
      <vt:lpstr>Calibri</vt:lpstr>
      <vt:lpstr>Helvetica</vt:lpstr>
      <vt:lpstr>Helvetica Light</vt:lpstr>
      <vt:lpstr>Wingdings</vt:lpstr>
      <vt:lpstr>STC Profile template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Manish Manekar</dc:title>
  <dc:subject/>
  <dc:creator>ABHIRAM V</dc:creator>
  <cp:keywords/>
  <dc:description/>
  <cp:lastModifiedBy>Mohammad Chaus</cp:lastModifiedBy>
  <cp:revision>28</cp:revision>
  <dcterms:created xsi:type="dcterms:W3CDTF">2023-01-31T06:42:17Z</dcterms:created>
  <dcterms:modified xsi:type="dcterms:W3CDTF">2025-03-24T03:41:16Z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0x010100BCFE631F9710354194534A845F674BE0</vt:lpwstr>
  </property>
  <property fmtid="{D5CDD505-2E9C-101B-9397-08002B2CF9AE}" pid="3" name="MSIP_Label_f65b3423-ec78-4b3c-9693-96b88a3857c2_Enabled">
    <vt:lpwstr>true</vt:lpwstr>
  </property>
  <property fmtid="{D5CDD505-2E9C-101B-9397-08002B2CF9AE}" pid="4" name="MSIP_Label_f65b3423-ec78-4b3c-9693-96b88a3857c2_SetDate">
    <vt:lpwstr>2023-04-06T12:42:29Z</vt:lpwstr>
  </property>
  <property fmtid="{D5CDD505-2E9C-101B-9397-08002B2CF9AE}" pid="5" name="MSIP_Label_f65b3423-ec78-4b3c-9693-96b88a3857c2_Method">
    <vt:lpwstr>Standard</vt:lpwstr>
  </property>
  <property fmtid="{D5CDD505-2E9C-101B-9397-08002B2CF9AE}" pid="6" name="MSIP_Label_f65b3423-ec78-4b3c-9693-96b88a3857c2_Name">
    <vt:lpwstr>Internal to Wipro</vt:lpwstr>
  </property>
  <property fmtid="{D5CDD505-2E9C-101B-9397-08002B2CF9AE}" pid="7" name="MSIP_Label_f65b3423-ec78-4b3c-9693-96b88a3857c2_SiteId">
    <vt:lpwstr>258ac4e4-146a-411e-9dc8-79a9e12fd6da</vt:lpwstr>
  </property>
  <property fmtid="{D5CDD505-2E9C-101B-9397-08002B2CF9AE}" pid="8" name="MSIP_Label_f65b3423-ec78-4b3c-9693-96b88a3857c2_ActionId">
    <vt:lpwstr>47e118e8-bf8f-49f5-94ea-3ec593027938</vt:lpwstr>
  </property>
  <property fmtid="{D5CDD505-2E9C-101B-9397-08002B2CF9AE}" pid="9" name="MSIP_Label_f65b3423-ec78-4b3c-9693-96b88a3857c2_ContentBits">
    <vt:lpwstr>2</vt:lpwstr>
  </property>
</Properties>
</file>