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1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34C9C7E5-B004-47F4-B620-0E78544AE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1144435D-C4BC-4CB4-A55B-43AABDB5F9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8196" name="Rectangle 1028">
            <a:extLst>
              <a:ext uri="{FF2B5EF4-FFF2-40B4-BE49-F238E27FC236}">
                <a16:creationId xmlns:a16="http://schemas.microsoft.com/office/drawing/2014/main" id="{FB497A40-498B-4001-98F5-6353843395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A8E4C235-FD4F-4672-97A1-E672F756CB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F29EE-E891-49BA-88C3-573830441D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349029-5CA1-4128-BC94-32C1E762F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BBA4A9-349B-4813-81C7-6D9360277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62237F2-22AD-4D15-8A69-DC6D1BB697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98AA867-3069-403D-B0FE-1505E4AA23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A0FF192-4C13-4A9A-B615-114DADEE0F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0AEA88E-F15D-422E-902C-D6598BE2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71A2D3-92BA-4A63-B891-92B6996A63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79F1F9-8E41-4565-AEB3-930B144F8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F8157D93-AB36-4064-BF35-266EFEA9C217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F80D3C7-BFD8-401B-8C6E-AF29F0628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47EAAF7-C163-4C2B-9169-34B5CBCDA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8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7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1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E4599D1-1C1D-4B88-88A5-6057CA9864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2CF3F0A-CDA2-4E8F-90F0-18B8E9A00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788E39C-7CE6-4B75-A162-361AAE7000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 charset="0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72C5871B-A0D4-4A87-8FDF-3901FF8A51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6019801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2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999CC0-3305-4020-B970-8560F62E00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83BA84-CE99-43A7-8C4E-BD47A3D7DC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9ECDD-E377-4F53-9A4B-1F2F3FD61B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0E3C1A4-EF8F-4CC5-AB6F-F13B2E8B35A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028C1-75A5-422A-A914-857BCD44F99B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9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E62496-2A54-468E-B047-1BF1B3446B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C26B8-1F40-4FDA-845E-CCC117EFD8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E14D4-1EBA-49E3-8556-730B32CF80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6ADCBD1-DB31-40CD-B648-1D7E71C9EA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0FD13-88D7-4DD6-B871-98B73B86F36C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EDBEC4-831B-40B6-8A5D-EFCBFE5E77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AD608C-188B-4BB0-BC2F-9487DC960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0668-96C8-49F9-B6F7-26C365E814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88E226B-B2AB-472F-8958-AE89ED6842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4826-8110-40D1-AA06-9A6F20FDB192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7D61EF-C435-4312-B5A8-2D8FD4CD88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B6D8CC-4AC4-4046-9CE6-A427563D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430-AD2D-4876-A088-1156ED530A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22D97A2-33B1-44DC-8F0A-E6B90E88F2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11807-0556-4A29-8299-757B9CF8DEDE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4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F42F5-FB09-4A78-B4C6-1B81FB352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DFED0-DEE4-4A1B-B78D-F471DC71EF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CD4F2-16C0-4BAB-B03A-436B0AA6B5C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1DA64CBE-8FA7-439E-B855-A4C0B72191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343F0-7BA0-426D-9648-FFAC1F16AB75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6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382A727-4726-421B-A769-1BB01F5344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428A03-B9E9-4802-9C48-E240B01977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4966C-362C-4951-BADD-F033832624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7ADFEC5-30C0-4F33-BBE0-CB70C23053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29C17-023B-4480-B72B-3E06FEFC5DDA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3F3467-0851-459D-93B9-EC5A4894F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63B877-4DD3-46CC-97A3-2DC6BBAA3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445C1-A61A-4434-A8E9-4C5D878B46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AF2E3F16-FC0B-4B71-B39C-1F6811FAD27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211C3-2F5C-4458-B07A-AA2E367CD577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00ACD64-20E9-4F89-947E-32C54D5A8C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3BDDA26-FFD4-4B44-881B-9E663AA337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24C97-5AF9-411E-9C07-AC5C5BE3EB8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B280AD1-617F-4E2F-8E2A-ACC33746F2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A1CC-BAF3-4761-A577-B2D126B88220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43BDEF-0E54-48A5-95FE-914B33A725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70675-5FDD-4DC1-9579-81CE5277E1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1E4A1-EE9A-4F31-A00F-6403FA229E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D3830DE-89CB-4A37-B18D-CD46507927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88544-43FD-4067-B0F7-6FD88A8D67A8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F1AE8B-7C3E-4E39-BC01-DC4997B52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ADD73D-006D-4DF5-96AE-05A50FBEBA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02C21-DD0F-485E-A396-042D75AB3A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EFC3222B-A8DC-4D48-AA5D-A70B73AF06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923C2-D198-4FA1-A9E3-B9415D1705F4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F84F5589-FF9A-4E17-BCC1-CF4394673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3A6F0BF-5B92-4F30-81D8-A9CC4A9C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This is the title of this slide.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BE064C5-3B35-4191-81B4-A6296964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BE5659-678A-4B88-8D44-3E23A508CA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A4B5A-5787-450D-9EC5-F3014AAA72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4400" b="1">
                <a:solidFill>
                  <a:srgbClr val="D9D9D9"/>
                </a:solidFill>
                <a:latin typeface="Arial" panose="020B0604020202020204" pitchFamily="34" charset="0"/>
              </a:defRPr>
            </a:lvl1pPr>
          </a:lstStyle>
          <a:p>
            <a:fld id="{730E4930-9493-455B-A21E-09F17225C9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CDF1CE4B-3A9A-43C8-9666-0D8935384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800" y="1524000"/>
            <a:ext cx="1056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Boston University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 Slideshow Title Goes Here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1C1A0AE1-9F6D-441F-A970-3F0B7CA902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08080"/>
                </a:solidFill>
                <a:latin typeface="Arial" panose="020B0604020202020204" pitchFamily="34" charset="0"/>
              </a:defRPr>
            </a:lvl1pPr>
          </a:lstStyle>
          <a:p>
            <a:fld id="{66437C1D-A1A8-483A-B199-238CB5C85C5D}" type="datetime1">
              <a:rPr lang="en-US" altLang="zh-CN"/>
              <a:pPr/>
              <a:t>12/9/2019</a:t>
            </a:fld>
            <a:endParaRPr lang="en-US" altLang="zh-CN"/>
          </a:p>
        </p:txBody>
      </p:sp>
      <p:pic>
        <p:nvPicPr>
          <p:cNvPr id="1033" name="Picture 16" descr="ece_sub_sig.png">
            <a:extLst>
              <a:ext uri="{FF2B5EF4-FFF2-40B4-BE49-F238E27FC236}">
                <a16:creationId xmlns:a16="http://schemas.microsoft.com/office/drawing/2014/main" id="{253AC20C-8068-4A2E-B704-A50BBE01EA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096001"/>
            <a:ext cx="71522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988F65C-21CB-433C-A4FC-35DB80DADE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EC504 Project: Tweet key word searching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FF14ED-450C-4F5C-8AE8-974873A17B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Mingdao</a:t>
            </a:r>
            <a:r>
              <a:rPr lang="en-US" altLang="zh-CN" dirty="0"/>
              <a:t> Che, </a:t>
            </a:r>
            <a:r>
              <a:rPr lang="en-US" altLang="zh-CN" dirty="0" err="1"/>
              <a:t>Zhibin</a:t>
            </a:r>
            <a:r>
              <a:rPr lang="en-US" altLang="zh-CN" dirty="0"/>
              <a:t> Huang, </a:t>
            </a:r>
            <a:r>
              <a:rPr lang="en-US" altLang="zh-CN" dirty="0" err="1"/>
              <a:t>Ziyu</a:t>
            </a:r>
            <a:r>
              <a:rPr lang="en-US" altLang="zh-CN" dirty="0"/>
              <a:t> Zhao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2019/12/9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Introduction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With given tweets as database and a sentence (string) as input query, we want to get the most relevant tweet in our database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Just like tweet searching engine of google search engine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Here, put a picture of our GUI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Data Structure</a:t>
            </a:r>
            <a:endParaRPr lang="en-US" altLang="zh-CN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959918-E59A-4EF9-9C15-F4CE793FBDA3}"/>
              </a:ext>
            </a:extLst>
          </p:cNvPr>
          <p:cNvGrpSpPr/>
          <p:nvPr/>
        </p:nvGrpSpPr>
        <p:grpSpPr>
          <a:xfrm>
            <a:off x="533400" y="1905000"/>
            <a:ext cx="10602744" cy="3053550"/>
            <a:chOff x="457200" y="2082394"/>
            <a:chExt cx="10602744" cy="30535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89D54B4-EBD8-4F51-9907-165B5A7AD5B9}"/>
                </a:ext>
              </a:extLst>
            </p:cNvPr>
            <p:cNvSpPr/>
            <p:nvPr/>
          </p:nvSpPr>
          <p:spPr bwMode="auto">
            <a:xfrm>
              <a:off x="457200" y="4112205"/>
              <a:ext cx="2202911" cy="10237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Query: </a:t>
              </a: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string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“Hello word”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A481D9A-0ADF-4116-AA3E-4C5563CAED82}"/>
                </a:ext>
              </a:extLst>
            </p:cNvPr>
            <p:cNvSpPr/>
            <p:nvPr/>
          </p:nvSpPr>
          <p:spPr bwMode="auto">
            <a:xfrm>
              <a:off x="3061106" y="2082394"/>
              <a:ext cx="2716044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Tweets in database: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List of strings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D0F56E1-D60F-4E79-8B8A-833DF6EF6D4E}"/>
                </a:ext>
              </a:extLst>
            </p:cNvPr>
            <p:cNvSpPr/>
            <p:nvPr/>
          </p:nvSpPr>
          <p:spPr bwMode="auto">
            <a:xfrm>
              <a:off x="3414950" y="4158541"/>
              <a:ext cx="2362200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Hash map: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{hello:1,word:1}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74C5DD7-ECCA-4E72-9072-42CEE3014AAD}"/>
                </a:ext>
              </a:extLst>
            </p:cNvPr>
            <p:cNvSpPr/>
            <p:nvPr/>
          </p:nvSpPr>
          <p:spPr bwMode="auto">
            <a:xfrm>
              <a:off x="7696200" y="2767211"/>
              <a:ext cx="3363744" cy="13235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Searching results: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Hash map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{t1: 2, t2: 1, t3: 6, … 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A1599891-D186-429B-84C7-75555073B83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>
              <a:off x="5777150" y="2547929"/>
              <a:ext cx="1919050" cy="881071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329F3F0-08BF-468F-9B8E-5502B8CA76F8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 flipV="1">
              <a:off x="5777150" y="3429000"/>
              <a:ext cx="1919050" cy="1195076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2F1038-9AD5-4F7A-8A9B-5113F57EE2F3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 bwMode="auto">
            <a:xfrm>
              <a:off x="2660111" y="4624075"/>
              <a:ext cx="75483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9775D33-0821-4282-B40D-FAED3C0B7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8" t="13023" r="55804" b="18139"/>
          <a:stretch/>
        </p:blipFill>
        <p:spPr>
          <a:xfrm>
            <a:off x="812800" y="1658799"/>
            <a:ext cx="1564416" cy="15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Algorithm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each query, assume it contains k key words, time for constructing a hash map will be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</a:t>
            </a:r>
            <a:r>
              <a:rPr lang="en-US" altLang="zh-CN" dirty="0" err="1"/>
              <a:t>i-th</a:t>
            </a:r>
            <a:r>
              <a:rPr lang="en-US" altLang="zh-CN" dirty="0"/>
              <a:t> tweet, assume it contains words      , time for calculating the number of key word in this tweet will be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Constructing the dictionary which maps tweets to number of keywords will be 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Finally, sort the dictionary by its value using built-in function, should be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741A4CA-7645-497B-B4AD-CCCB74C37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44326"/>
              </p:ext>
            </p:extLst>
          </p:nvPr>
        </p:nvGraphicFramePr>
        <p:xfrm>
          <a:off x="4648200" y="3831315"/>
          <a:ext cx="2498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xMath" r:id="rId4" imgW="1249560" imgH="493920" progId="Equation.AxMath">
                  <p:embed/>
                </p:oleObj>
              </mc:Choice>
              <mc:Fallback>
                <p:oleObj name="AxMath" r:id="rId4" imgW="1249560" imgH="49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200" y="3831315"/>
                        <a:ext cx="24987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B488349-F099-46B9-A73C-A1EAF40F3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0087"/>
              </p:ext>
            </p:extLst>
          </p:nvPr>
        </p:nvGraphicFramePr>
        <p:xfrm>
          <a:off x="3628416" y="2229256"/>
          <a:ext cx="708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xMath" r:id="rId6" imgW="354240" imgH="236160" progId="Equation.AxMath">
                  <p:embed/>
                </p:oleObj>
              </mc:Choice>
              <mc:Fallback>
                <p:oleObj name="AxMath" r:id="rId6" imgW="354240" imgH="236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8416" y="2229256"/>
                        <a:ext cx="7080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0FD9E6-D65A-4525-AFB6-1E8C7E054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1242"/>
              </p:ext>
            </p:extLst>
          </p:nvPr>
        </p:nvGraphicFramePr>
        <p:xfrm>
          <a:off x="6694857" y="2658220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xMath" r:id="rId8" imgW="196200" imgH="228960" progId="Equation.AxMath">
                  <p:embed/>
                </p:oleObj>
              </mc:Choice>
              <mc:Fallback>
                <p:oleObj name="AxMath" r:id="rId8" imgW="19620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4857" y="2658220"/>
                        <a:ext cx="393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7CC22A0-1D59-462E-8221-B6BA3E777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84373"/>
              </p:ext>
            </p:extLst>
          </p:nvPr>
        </p:nvGraphicFramePr>
        <p:xfrm>
          <a:off x="6601300" y="3038408"/>
          <a:ext cx="873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xMath" r:id="rId10" imgW="436680" imgH="240120" progId="Equation.AxMath">
                  <p:embed/>
                </p:oleObj>
              </mc:Choice>
              <mc:Fallback>
                <p:oleObj name="AxMath" r:id="rId10" imgW="436680" imgH="240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1300" y="3038408"/>
                        <a:ext cx="8731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A2F738-AEC2-4DFE-BE7D-9C3D81D79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23764"/>
              </p:ext>
            </p:extLst>
          </p:nvPr>
        </p:nvGraphicFramePr>
        <p:xfrm>
          <a:off x="4991099" y="5117935"/>
          <a:ext cx="18129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xMath" r:id="rId12" imgW="906120" imgH="245880" progId="Equation.AxMath">
                  <p:embed/>
                </p:oleObj>
              </mc:Choice>
              <mc:Fallback>
                <p:oleObj name="AxMath" r:id="rId12" imgW="906120" imgH="245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91099" y="5117935"/>
                        <a:ext cx="18129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0796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Reference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7409481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244</TotalTime>
  <Words>279</Words>
  <Application>Microsoft Office PowerPoint</Application>
  <PresentationFormat>宽屏</PresentationFormat>
  <Paragraphs>50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Times</vt:lpstr>
      <vt:lpstr>Wingdings</vt:lpstr>
      <vt:lpstr>Blank Presentation</vt:lpstr>
      <vt:lpstr>Equation.AxMath</vt:lpstr>
      <vt:lpstr>EC504 Project: Tweet key word searching</vt:lpstr>
      <vt:lpstr>Introduction</vt:lpstr>
      <vt:lpstr>Data Structure</vt:lpstr>
      <vt:lpstr>Algorithm</vt:lpstr>
      <vt:lpstr>GUI Design</vt:lpstr>
      <vt:lpstr>Reference</vt:lpstr>
    </vt:vector>
  </TitlesOfParts>
  <Manager/>
  <Company>Boston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PowerPoint Presentation</dc:title>
  <dc:subject/>
  <dc:creator>Boston University Department of Electrical &amp; Computer Engineering</dc:creator>
  <cp:keywords/>
  <dc:description/>
  <cp:lastModifiedBy>zephyrus</cp:lastModifiedBy>
  <cp:revision>21</cp:revision>
  <cp:lastPrinted>1904-01-01T00:00:00Z</cp:lastPrinted>
  <dcterms:created xsi:type="dcterms:W3CDTF">2008-12-23T17:38:39Z</dcterms:created>
  <dcterms:modified xsi:type="dcterms:W3CDTF">2019-12-10T00:51:57Z</dcterms:modified>
  <cp:category/>
</cp:coreProperties>
</file>