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Osaka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Osaka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Osaka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Osaka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Osaka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Osaka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Osaka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Osaka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Osaka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4D4D4D"/>
    <a:srgbClr val="333333"/>
    <a:srgbClr val="2675B4"/>
    <a:srgbClr val="CC0000"/>
    <a:srgbClr val="D9D9D9"/>
    <a:srgbClr val="F2F2F2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816" y="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44" d="100"/>
          <a:sy n="144" d="100"/>
        </p:scale>
        <p:origin x="-232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>
            <a:extLst>
              <a:ext uri="{FF2B5EF4-FFF2-40B4-BE49-F238E27FC236}">
                <a16:creationId xmlns:a16="http://schemas.microsoft.com/office/drawing/2014/main" id="{34C9C7E5-B004-47F4-B620-0E78544AE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8195" name="Rectangle 1027">
            <a:extLst>
              <a:ext uri="{FF2B5EF4-FFF2-40B4-BE49-F238E27FC236}">
                <a16:creationId xmlns:a16="http://schemas.microsoft.com/office/drawing/2014/main" id="{1144435D-C4BC-4CB4-A55B-43AABDB5F9B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zh-CN" altLang="zh-CN"/>
          </a:p>
        </p:txBody>
      </p:sp>
      <p:sp>
        <p:nvSpPr>
          <p:cNvPr id="8196" name="Rectangle 1028">
            <a:extLst>
              <a:ext uri="{FF2B5EF4-FFF2-40B4-BE49-F238E27FC236}">
                <a16:creationId xmlns:a16="http://schemas.microsoft.com/office/drawing/2014/main" id="{FB497A40-498B-4001-98F5-63538433956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8197" name="Rectangle 1029">
            <a:extLst>
              <a:ext uri="{FF2B5EF4-FFF2-40B4-BE49-F238E27FC236}">
                <a16:creationId xmlns:a16="http://schemas.microsoft.com/office/drawing/2014/main" id="{A8E4C235-FD4F-4672-97A1-E672F756CBB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F29EE-E891-49BA-88C3-573830441D1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3349029-5CA1-4128-BC94-32C1E762F4C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6BBA4A9-349B-4813-81C7-6D9360277C4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zh-CN" altLang="zh-CN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562237F2-22AD-4D15-8A69-DC6D1BB697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98AA867-3069-403D-B0FE-1505E4AA238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4A0FF192-4C13-4A9A-B615-114DADEE0F3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90AEA88E-F15D-422E-902C-D6598BE232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F71A2D3-92BA-4A63-B891-92B6996A633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5079F1F9-8E41-4565-AEB3-930B144F8C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fld id="{F8157D93-AB36-4064-BF35-266EFEA9C217}" type="slidenum">
              <a:rPr lang="en-US" altLang="zh-CN" sz="1200"/>
              <a:pPr/>
              <a:t>1</a:t>
            </a:fld>
            <a:endParaRPr lang="en-US" altLang="zh-CN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0F80D3C7-BFD8-401B-8C6E-AF29F06281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B47EAAF7-C163-4C2B-9169-34B5CBCDAF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B44A532D-3C92-49FB-AF57-49006114E9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fld id="{E58F578F-B9C1-484A-BDD9-BF24F9A3EB96}" type="slidenum">
              <a:rPr lang="en-US" altLang="zh-CN" sz="1200"/>
              <a:pPr/>
              <a:t>2</a:t>
            </a:fld>
            <a:endParaRPr lang="en-US" altLang="zh-CN" sz="12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72082FC5-05AB-4B9D-8BF1-69E0E51F1A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EA9352D6-1996-4A6A-91FE-6622A68423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B44A532D-3C92-49FB-AF57-49006114E9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fld id="{E58F578F-B9C1-484A-BDD9-BF24F9A3EB96}" type="slidenum">
              <a:rPr lang="en-US" altLang="zh-CN" sz="1200"/>
              <a:pPr/>
              <a:t>3</a:t>
            </a:fld>
            <a:endParaRPr lang="en-US" altLang="zh-CN" sz="12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72082FC5-05AB-4B9D-8BF1-69E0E51F1A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EA9352D6-1996-4A6A-91FE-6622A68423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082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B44A532D-3C92-49FB-AF57-49006114E9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fld id="{E58F578F-B9C1-484A-BDD9-BF24F9A3EB96}" type="slidenum">
              <a:rPr lang="en-US" altLang="zh-CN" sz="1200"/>
              <a:pPr/>
              <a:t>4</a:t>
            </a:fld>
            <a:endParaRPr lang="en-US" altLang="zh-CN" sz="12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72082FC5-05AB-4B9D-8BF1-69E0E51F1A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EA9352D6-1996-4A6A-91FE-6622A68423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060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B44A532D-3C92-49FB-AF57-49006114E9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fld id="{E58F578F-B9C1-484A-BDD9-BF24F9A3EB96}" type="slidenum">
              <a:rPr lang="en-US" altLang="zh-CN" sz="1200"/>
              <a:pPr/>
              <a:t>5</a:t>
            </a:fld>
            <a:endParaRPr lang="en-US" altLang="zh-CN" sz="12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72082FC5-05AB-4B9D-8BF1-69E0E51F1A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EA9352D6-1996-4A6A-91FE-6622A68423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890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B44A532D-3C92-49FB-AF57-49006114E9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fld id="{E58F578F-B9C1-484A-BDD9-BF24F9A3EB96}" type="slidenum">
              <a:rPr lang="en-US" altLang="zh-CN" sz="1200"/>
              <a:pPr/>
              <a:t>6</a:t>
            </a:fld>
            <a:endParaRPr lang="en-US" altLang="zh-CN" sz="12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72082FC5-05AB-4B9D-8BF1-69E0E51F1A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EA9352D6-1996-4A6A-91FE-6622A68423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073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B44A532D-3C92-49FB-AF57-49006114E9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fld id="{E58F578F-B9C1-484A-BDD9-BF24F9A3EB96}" type="slidenum">
              <a:rPr lang="en-US" altLang="zh-CN" sz="1200"/>
              <a:pPr/>
              <a:t>7</a:t>
            </a:fld>
            <a:endParaRPr lang="en-US" altLang="zh-CN" sz="12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72082FC5-05AB-4B9D-8BF1-69E0E51F1A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EA9352D6-1996-4A6A-91FE-6622A68423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310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3E4599D1-1C1D-4B88-88A5-6057CA98646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76200"/>
            <a:ext cx="12192000" cy="57912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rgbClr val="333333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endParaRPr lang="zh-CN" altLang="zh-CN" sz="2400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2CF3F0A-CDA2-4E8F-90F0-18B8E9A00B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638800"/>
            <a:ext cx="12192000" cy="1219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endParaRPr lang="zh-CN" altLang="zh-CN" sz="2400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1788E39C-7CE6-4B75-A162-361AAE70009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5638800"/>
            <a:ext cx="12192000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latin typeface="Times" charset="0"/>
            </a:endParaRPr>
          </a:p>
        </p:txBody>
      </p:sp>
      <p:pic>
        <p:nvPicPr>
          <p:cNvPr id="7" name="Picture 12">
            <a:extLst>
              <a:ext uri="{FF2B5EF4-FFF2-40B4-BE49-F238E27FC236}">
                <a16:creationId xmlns:a16="http://schemas.microsoft.com/office/drawing/2014/main" id="{72C5871B-A0D4-4A87-8FDF-3901FF8A51D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801" y="6019801"/>
            <a:ext cx="1291167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00200"/>
            <a:ext cx="10363200" cy="1143000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200400"/>
            <a:ext cx="8534400" cy="1752600"/>
          </a:xfrm>
        </p:spPr>
        <p:txBody>
          <a:bodyPr/>
          <a:lstStyle>
            <a:lvl1pPr marL="0" indent="0" algn="ctr">
              <a:buFont typeface="Wingdings" charset="2"/>
              <a:buNone/>
              <a:defRPr>
                <a:solidFill>
                  <a:srgbClr val="CCCCCC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56200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D999CC0-3305-4020-B970-8560F62E00F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Trustees Presentation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83BA84-CE99-43A7-8C4E-BD47A3D7DC0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19ECDD-E377-4F53-9A4B-1F2F3FD61B5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70E3C1A4-EF8F-4CC5-AB6F-F13B2E8B35A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3028C1-75A5-422A-A914-857BCD44F99B}" type="datetime1">
              <a:rPr lang="en-US" altLang="zh-CN"/>
              <a:pPr/>
              <a:t>12/9/2019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3948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762000"/>
            <a:ext cx="26416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762000"/>
            <a:ext cx="7721600" cy="4953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FE62496-2A54-468E-B047-1BF1B3446B1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Trustees Presentation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53C26B8-1F40-4FDA-845E-CCC117EFD80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E14D4-1EBA-49E3-8556-730B32CF80D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86ADCBD1-DB31-40CD-B648-1D7E71C9EA8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00FD13-88D7-4DD6-B871-98B73B86F36C}" type="datetime1">
              <a:rPr lang="en-US" altLang="zh-CN"/>
              <a:pPr/>
              <a:t>12/9/2019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021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1EDBEC4-831B-40B6-8A5D-EFCBFE5E770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Trustees Presentation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AAD608C-188B-4BB0-BC2F-9487DC960BA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330668-96C8-49F9-B6F7-26C365E8147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F88E226B-B2AB-472F-8958-AE89ED68429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824826-8110-40D1-AA06-9A6F20FDB192}" type="datetime1">
              <a:rPr lang="en-US" altLang="zh-CN"/>
              <a:pPr/>
              <a:t>12/9/2019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6214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37D61EF-C435-4312-B5A8-2D8FD4CD888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Trustees Presentation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4B6D8CC-4AC4-4046-9CE6-A427563DDFA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E2A430-AD2D-4876-A088-1156ED530A6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F22D97A2-33B1-44DC-8F0A-E6B90E88F27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111807-0556-4A29-8299-757B9CF8DEDE}" type="datetime1">
              <a:rPr lang="en-US" altLang="zh-CN"/>
              <a:pPr/>
              <a:t>12/9/2019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543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828800"/>
            <a:ext cx="5181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800"/>
            <a:ext cx="5181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81F42F5-FB09-4A78-B4C6-1B81FB35254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Trustees Presentation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69DFED0-DEE4-4A1B-B78D-F471DC71EF6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FCD4F2-16C0-4BAB-B03A-436B0AA6B5C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18">
            <a:extLst>
              <a:ext uri="{FF2B5EF4-FFF2-40B4-BE49-F238E27FC236}">
                <a16:creationId xmlns:a16="http://schemas.microsoft.com/office/drawing/2014/main" id="{1DA64CBE-8FA7-439E-B855-A4C0B721913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4343F0-7BA0-426D-9648-FFAC1F16AB75}" type="datetime1">
              <a:rPr lang="en-US" altLang="zh-CN"/>
              <a:pPr/>
              <a:t>12/9/2019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0654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382A727-4726-421B-A769-1BB01F5344B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Trustees Presentation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2428A03-B9E9-4802-9C48-E240B01977D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A4966C-362C-4951-BADD-F033832624E5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" name="Rectangle 18">
            <a:extLst>
              <a:ext uri="{FF2B5EF4-FFF2-40B4-BE49-F238E27FC236}">
                <a16:creationId xmlns:a16="http://schemas.microsoft.com/office/drawing/2014/main" id="{A7ADFEC5-30C0-4F33-BBE0-CB70C23053A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B29C17-023B-4480-B72B-3E06FEFC5DDA}" type="datetime1">
              <a:rPr lang="en-US" altLang="zh-CN"/>
              <a:pPr/>
              <a:t>12/9/2019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389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83F3467-0851-459D-93B9-EC5A4894FBB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Trustees Presentation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363B877-4DD3-46CC-97A3-2DC6BBAA3BF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2445C1-A61A-4434-A8E9-4C5D878B467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AF2E3F16-FC0B-4B71-B39C-1F6811FAD27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0211C3-2F5C-4458-B07A-AA2E367CD577}" type="datetime1">
              <a:rPr lang="en-US" altLang="zh-CN"/>
              <a:pPr/>
              <a:t>12/9/2019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99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100ACD64-20E9-4F89-947E-32C54D5A8C8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Trustees Presentation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C3BDDA26-FFD4-4B44-881B-9E663AA337E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824C97-5AF9-411E-9C07-AC5C5BE3EB8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5B280AD1-617F-4E2F-8E2A-ACC33746F20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79A1CC-BAF3-4761-A577-B2D126B88220}" type="datetime1">
              <a:rPr lang="en-US" altLang="zh-CN"/>
              <a:pPr/>
              <a:t>12/9/2019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7459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C43BDEF-0E54-48A5-95FE-914B33A7256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Trustees Presentation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C470675-5FDD-4DC1-9579-81CE5277E10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E1E4A1-EE9A-4F31-A00F-6403FA229E7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18">
            <a:extLst>
              <a:ext uri="{FF2B5EF4-FFF2-40B4-BE49-F238E27FC236}">
                <a16:creationId xmlns:a16="http://schemas.microsoft.com/office/drawing/2014/main" id="{7D3830DE-89CB-4A37-B18D-CD46507927B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488544-43FD-4067-B0F7-6FD88A8D67A8}" type="datetime1">
              <a:rPr lang="en-US" altLang="zh-CN"/>
              <a:pPr/>
              <a:t>12/9/2019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4900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CF1AE8B-7C3E-4E39-BC01-DC4997B522B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Trustees Presentation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DADD73D-006D-4DF5-96AE-05A50FBEBAF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802C21-DD0F-485E-A396-042D75AB3A1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18">
            <a:extLst>
              <a:ext uri="{FF2B5EF4-FFF2-40B4-BE49-F238E27FC236}">
                <a16:creationId xmlns:a16="http://schemas.microsoft.com/office/drawing/2014/main" id="{EFC3222B-A8DC-4D48-AA5D-A70B73AF06B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9923C2-D198-4FA1-A9E3-B9415D1705F4}" type="datetime1">
              <a:rPr lang="en-US" altLang="zh-CN"/>
              <a:pPr/>
              <a:t>12/9/2019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36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">
            <a:extLst>
              <a:ext uri="{FF2B5EF4-FFF2-40B4-BE49-F238E27FC236}">
                <a16:creationId xmlns:a16="http://schemas.microsoft.com/office/drawing/2014/main" id="{F84F5589-FF9A-4E17-BCC1-CF43946736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42863"/>
            <a:ext cx="12192000" cy="347663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endParaRPr lang="zh-CN" altLang="zh-CN" sz="2400"/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03A6F0BF-5B92-4F30-81D8-A9CC4A9CBA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762000"/>
            <a:ext cx="10566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This is the title of this slide.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4BE064C5-3B35-4191-81B4-A6296964DA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828800"/>
            <a:ext cx="10566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DBE5659-678A-4B88-8D44-3E23A508CAB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12800" y="0"/>
            <a:ext cx="680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altLang="zh-CN"/>
              <a:t>Trustees Presentation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FBA4B5A-5787-450D-9EC5-F3014AAA729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48800" y="5903913"/>
            <a:ext cx="1930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0" rIns="91440" bIns="0" numCol="1" anchor="t" anchorCtr="0" compatLnSpc="1">
            <a:prstTxWarp prst="textNoShape">
              <a:avLst/>
            </a:prstTxWarp>
          </a:bodyPr>
          <a:lstStyle>
            <a:lvl1pPr algn="r">
              <a:defRPr sz="4400" b="1">
                <a:solidFill>
                  <a:srgbClr val="D9D9D9"/>
                </a:solidFill>
                <a:latin typeface="Arial" panose="020B0604020202020204" pitchFamily="34" charset="0"/>
              </a:defRPr>
            </a:lvl1pPr>
          </a:lstStyle>
          <a:p>
            <a:fld id="{730E4930-9493-455B-A21E-09F17225C93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6" name="Text Box 12">
            <a:extLst>
              <a:ext uri="{FF2B5EF4-FFF2-40B4-BE49-F238E27FC236}">
                <a16:creationId xmlns:a16="http://schemas.microsoft.com/office/drawing/2014/main" id="{CDF1CE4B-3A9A-43C8-9666-0D893538497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2800" y="1524000"/>
            <a:ext cx="10566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chemeClr val="bg1"/>
                </a:solidFill>
                <a:latin typeface="Arial" panose="020B0604020202020204" pitchFamily="34" charset="0"/>
              </a:rPr>
              <a:t>Boston University</a:t>
            </a:r>
            <a:r>
              <a:rPr lang="en-US" altLang="zh-CN" sz="1200">
                <a:solidFill>
                  <a:schemeClr val="bg1"/>
                </a:solidFill>
                <a:latin typeface="Arial" panose="020B0604020202020204" pitchFamily="34" charset="0"/>
              </a:rPr>
              <a:t> Slideshow Title Goes Here</a:t>
            </a:r>
          </a:p>
        </p:txBody>
      </p:sp>
      <p:sp>
        <p:nvSpPr>
          <p:cNvPr id="1042" name="Rectangle 18">
            <a:extLst>
              <a:ext uri="{FF2B5EF4-FFF2-40B4-BE49-F238E27FC236}">
                <a16:creationId xmlns:a16="http://schemas.microsoft.com/office/drawing/2014/main" id="{1C1A0AE1-9F6D-441F-A970-3F0B7CA902B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839200" y="0"/>
            <a:ext cx="2540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08080"/>
                </a:solidFill>
                <a:latin typeface="Arial" panose="020B0604020202020204" pitchFamily="34" charset="0"/>
              </a:defRPr>
            </a:lvl1pPr>
          </a:lstStyle>
          <a:p>
            <a:fld id="{66437C1D-A1A8-483A-B199-238CB5C85C5D}" type="datetime1">
              <a:rPr lang="en-US" altLang="zh-CN"/>
              <a:pPr/>
              <a:t>12/9/2019</a:t>
            </a:fld>
            <a:endParaRPr lang="en-US" altLang="zh-CN"/>
          </a:p>
        </p:txBody>
      </p:sp>
      <p:pic>
        <p:nvPicPr>
          <p:cNvPr id="1033" name="Picture 16" descr="ece_sub_sig.png">
            <a:extLst>
              <a:ext uri="{FF2B5EF4-FFF2-40B4-BE49-F238E27FC236}">
                <a16:creationId xmlns:a16="http://schemas.microsoft.com/office/drawing/2014/main" id="{253AC20C-8068-4A2E-B704-A50BBE01EA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1" y="6096001"/>
            <a:ext cx="715221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charset="-128"/>
          <a:cs typeface="Osaka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charset="-128"/>
          <a:cs typeface="Osaka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charset="-128"/>
          <a:cs typeface="Osaka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charset="-128"/>
          <a:cs typeface="Osaka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charset="-128"/>
          <a:cs typeface="Osaka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charset="-128"/>
          <a:cs typeface="Osaka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charset="-128"/>
          <a:cs typeface="Osaka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charset="-128"/>
          <a:cs typeface="Osaka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675B4"/>
        </a:buClr>
        <a:buFont typeface="Wingdings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675B4"/>
        </a:buClr>
        <a:buFont typeface="Wingdings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675B4"/>
        </a:buClr>
        <a:buFont typeface="Wingdings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675B4"/>
        </a:buClr>
        <a:buFont typeface="Wingdings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6988F65C-21CB-433C-A4FC-35DB80DADE1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EC504 Project: Tweet key word searching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48FF14ED-450C-4F5C-8AE8-974873A17B5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err="1"/>
              <a:t>Mingdao</a:t>
            </a:r>
            <a:r>
              <a:rPr lang="en-US" altLang="zh-CN" dirty="0"/>
              <a:t> Che, </a:t>
            </a:r>
            <a:r>
              <a:rPr lang="en-US" altLang="zh-CN" dirty="0" err="1"/>
              <a:t>Zhibin</a:t>
            </a:r>
            <a:r>
              <a:rPr lang="en-US" altLang="zh-CN" dirty="0"/>
              <a:t> Huang, </a:t>
            </a:r>
            <a:r>
              <a:rPr lang="en-US" altLang="zh-CN" dirty="0" err="1"/>
              <a:t>Ziyu</a:t>
            </a:r>
            <a:r>
              <a:rPr lang="en-US" altLang="zh-CN" dirty="0"/>
              <a:t> Zhao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2019/12/9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D3FA8-072F-48CC-AE97-AEACDE96EA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214" y="0"/>
            <a:ext cx="6807200" cy="304800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1765C-BB61-4AD4-B455-5D2D7D28F1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fld id="{87636CCA-F21B-4E3C-9D62-F3C67539006C}" type="slidenum">
              <a:rPr lang="en-US" altLang="zh-CN" sz="4400">
                <a:solidFill>
                  <a:srgbClr val="D9D9D9"/>
                </a:solidFill>
                <a:latin typeface="Arial" panose="020B0604020202020204" pitchFamily="34" charset="0"/>
              </a:rPr>
              <a:pPr/>
              <a:t>2</a:t>
            </a:fld>
            <a:endParaRPr lang="en-US" altLang="zh-CN" sz="4400" dirty="0">
              <a:solidFill>
                <a:srgbClr val="D9D9D9"/>
              </a:solidFill>
              <a:latin typeface="Arial" panose="020B060402020202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E85214C-77B1-4741-9D95-5CCABB2CF8A9}"/>
              </a:ext>
            </a:extLst>
          </p:cNvPr>
          <p:cNvSpPr>
            <a:spLocks noGrp="1"/>
          </p:cNvSpPr>
          <p:nvPr>
            <p:ph type="dt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fld id="{763873CB-7048-42F6-820B-753148C33FC0}" type="datetime1">
              <a:rPr lang="en-US" altLang="zh-CN" sz="1200">
                <a:solidFill>
                  <a:srgbClr val="808080"/>
                </a:solidFill>
                <a:latin typeface="Arial" panose="020B0604020202020204" pitchFamily="34" charset="0"/>
              </a:rPr>
              <a:pPr/>
              <a:t>12/9/2019</a:t>
            </a:fld>
            <a:endParaRPr lang="en-US" altLang="zh-CN" sz="120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sp>
        <p:nvSpPr>
          <p:cNvPr id="17413" name="Rectangle 2">
            <a:extLst>
              <a:ext uri="{FF2B5EF4-FFF2-40B4-BE49-F238E27FC236}">
                <a16:creationId xmlns:a16="http://schemas.microsoft.com/office/drawing/2014/main" id="{C4606B27-C718-4489-B8C4-F7D791760B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Introduction</a:t>
            </a:r>
            <a:endParaRPr lang="en-US" altLang="zh-CN" dirty="0"/>
          </a:p>
        </p:txBody>
      </p:sp>
      <p:sp>
        <p:nvSpPr>
          <p:cNvPr id="17414" name="Rectangle 3">
            <a:extLst>
              <a:ext uri="{FF2B5EF4-FFF2-40B4-BE49-F238E27FC236}">
                <a16:creationId xmlns:a16="http://schemas.microsoft.com/office/drawing/2014/main" id="{4E0EFBFB-3587-4447-9B69-820EC93607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CC0000"/>
              </a:buClr>
            </a:pPr>
            <a:r>
              <a:rPr lang="en-US" altLang="zh-CN" dirty="0"/>
              <a:t>The info at the top of the slide can be changed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zh-CN" dirty="0"/>
              <a:t>Go to the </a:t>
            </a:r>
            <a:r>
              <a:rPr lang="en-US" altLang="zh-CN" b="1" dirty="0"/>
              <a:t>View</a:t>
            </a:r>
            <a:r>
              <a:rPr lang="en-US" altLang="zh-CN" dirty="0"/>
              <a:t> menu and choose </a:t>
            </a:r>
            <a:r>
              <a:rPr lang="en-US" altLang="zh-CN" b="1" dirty="0"/>
              <a:t>Header and Footer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zh-CN" dirty="0"/>
              <a:t>Then change the date and footer text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zh-CN" dirty="0"/>
              <a:t>You can also enable or disable automatic slide numbering in the Header and Footer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D3FA8-072F-48CC-AE97-AEACDE96EA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214" y="0"/>
            <a:ext cx="6807200" cy="304800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1765C-BB61-4AD4-B455-5D2D7D28F1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fld id="{87636CCA-F21B-4E3C-9D62-F3C67539006C}" type="slidenum">
              <a:rPr lang="en-US" altLang="zh-CN" sz="4400">
                <a:solidFill>
                  <a:srgbClr val="D9D9D9"/>
                </a:solidFill>
                <a:latin typeface="Arial" panose="020B0604020202020204" pitchFamily="34" charset="0"/>
              </a:rPr>
              <a:pPr/>
              <a:t>3</a:t>
            </a:fld>
            <a:endParaRPr lang="en-US" altLang="zh-CN" sz="4400" dirty="0">
              <a:solidFill>
                <a:srgbClr val="D9D9D9"/>
              </a:solidFill>
              <a:latin typeface="Arial" panose="020B060402020202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E85214C-77B1-4741-9D95-5CCABB2CF8A9}"/>
              </a:ext>
            </a:extLst>
          </p:cNvPr>
          <p:cNvSpPr>
            <a:spLocks noGrp="1"/>
          </p:cNvSpPr>
          <p:nvPr>
            <p:ph type="dt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fld id="{763873CB-7048-42F6-820B-753148C33FC0}" type="datetime1">
              <a:rPr lang="en-US" altLang="zh-CN" sz="1200">
                <a:solidFill>
                  <a:srgbClr val="808080"/>
                </a:solidFill>
                <a:latin typeface="Arial" panose="020B0604020202020204" pitchFamily="34" charset="0"/>
              </a:rPr>
              <a:pPr/>
              <a:t>12/9/2019</a:t>
            </a:fld>
            <a:endParaRPr lang="en-US" altLang="zh-CN" sz="120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sp>
        <p:nvSpPr>
          <p:cNvPr id="17413" name="Rectangle 2">
            <a:extLst>
              <a:ext uri="{FF2B5EF4-FFF2-40B4-BE49-F238E27FC236}">
                <a16:creationId xmlns:a16="http://schemas.microsoft.com/office/drawing/2014/main" id="{C4606B27-C718-4489-B8C4-F7D791760B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Data Structure</a:t>
            </a:r>
            <a:endParaRPr lang="en-US" altLang="zh-CN" dirty="0"/>
          </a:p>
        </p:txBody>
      </p:sp>
      <p:sp>
        <p:nvSpPr>
          <p:cNvPr id="17414" name="Rectangle 3">
            <a:extLst>
              <a:ext uri="{FF2B5EF4-FFF2-40B4-BE49-F238E27FC236}">
                <a16:creationId xmlns:a16="http://schemas.microsoft.com/office/drawing/2014/main" id="{4E0EFBFB-3587-4447-9B69-820EC93607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CC0000"/>
              </a:buClr>
            </a:pPr>
            <a:r>
              <a:rPr lang="en-US" altLang="zh-CN" dirty="0"/>
              <a:t>The info at the top of the slide can be changed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zh-CN" dirty="0"/>
              <a:t>Go to the </a:t>
            </a:r>
            <a:r>
              <a:rPr lang="en-US" altLang="zh-CN" b="1" dirty="0"/>
              <a:t>View</a:t>
            </a:r>
            <a:r>
              <a:rPr lang="en-US" altLang="zh-CN" dirty="0"/>
              <a:t> menu and choose </a:t>
            </a:r>
            <a:r>
              <a:rPr lang="en-US" altLang="zh-CN" b="1" dirty="0"/>
              <a:t>Header and Footer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zh-CN" dirty="0"/>
              <a:t>Then change the date and footer text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zh-CN" dirty="0"/>
              <a:t>You can also enable or disable automatic slide numbering in the Header and Footer</a:t>
            </a:r>
          </a:p>
        </p:txBody>
      </p:sp>
    </p:spTree>
    <p:extLst>
      <p:ext uri="{BB962C8B-B14F-4D97-AF65-F5344CB8AC3E}">
        <p14:creationId xmlns:p14="http://schemas.microsoft.com/office/powerpoint/2010/main" val="2046116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D3FA8-072F-48CC-AE97-AEACDE96EA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214" y="0"/>
            <a:ext cx="6807200" cy="304800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1765C-BB61-4AD4-B455-5D2D7D28F1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fld id="{87636CCA-F21B-4E3C-9D62-F3C67539006C}" type="slidenum">
              <a:rPr lang="en-US" altLang="zh-CN" sz="4400">
                <a:solidFill>
                  <a:srgbClr val="D9D9D9"/>
                </a:solidFill>
                <a:latin typeface="Arial" panose="020B0604020202020204" pitchFamily="34" charset="0"/>
              </a:rPr>
              <a:pPr/>
              <a:t>4</a:t>
            </a:fld>
            <a:endParaRPr lang="en-US" altLang="zh-CN" sz="4400" dirty="0">
              <a:solidFill>
                <a:srgbClr val="D9D9D9"/>
              </a:solidFill>
              <a:latin typeface="Arial" panose="020B060402020202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E85214C-77B1-4741-9D95-5CCABB2CF8A9}"/>
              </a:ext>
            </a:extLst>
          </p:cNvPr>
          <p:cNvSpPr>
            <a:spLocks noGrp="1"/>
          </p:cNvSpPr>
          <p:nvPr>
            <p:ph type="dt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fld id="{763873CB-7048-42F6-820B-753148C33FC0}" type="datetime1">
              <a:rPr lang="en-US" altLang="zh-CN" sz="1200">
                <a:solidFill>
                  <a:srgbClr val="808080"/>
                </a:solidFill>
                <a:latin typeface="Arial" panose="020B0604020202020204" pitchFamily="34" charset="0"/>
              </a:rPr>
              <a:pPr/>
              <a:t>12/9/2019</a:t>
            </a:fld>
            <a:endParaRPr lang="en-US" altLang="zh-CN" sz="120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sp>
        <p:nvSpPr>
          <p:cNvPr id="17413" name="Rectangle 2">
            <a:extLst>
              <a:ext uri="{FF2B5EF4-FFF2-40B4-BE49-F238E27FC236}">
                <a16:creationId xmlns:a16="http://schemas.microsoft.com/office/drawing/2014/main" id="{C4606B27-C718-4489-B8C4-F7D791760B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Algorithm</a:t>
            </a:r>
            <a:endParaRPr lang="en-US" altLang="zh-CN" dirty="0"/>
          </a:p>
        </p:txBody>
      </p:sp>
      <p:sp>
        <p:nvSpPr>
          <p:cNvPr id="17414" name="Rectangle 3">
            <a:extLst>
              <a:ext uri="{FF2B5EF4-FFF2-40B4-BE49-F238E27FC236}">
                <a16:creationId xmlns:a16="http://schemas.microsoft.com/office/drawing/2014/main" id="{4E0EFBFB-3587-4447-9B69-820EC93607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CC0000"/>
              </a:buClr>
            </a:pPr>
            <a:r>
              <a:rPr lang="en-US" altLang="zh-CN" dirty="0"/>
              <a:t>The info at the top of the slide can be changed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zh-CN" dirty="0"/>
              <a:t>Go to the </a:t>
            </a:r>
            <a:r>
              <a:rPr lang="en-US" altLang="zh-CN" b="1" dirty="0"/>
              <a:t>View</a:t>
            </a:r>
            <a:r>
              <a:rPr lang="en-US" altLang="zh-CN" dirty="0"/>
              <a:t> menu and choose </a:t>
            </a:r>
            <a:r>
              <a:rPr lang="en-US" altLang="zh-CN" b="1" dirty="0"/>
              <a:t>Header and Footer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zh-CN" dirty="0"/>
              <a:t>Then change the date and footer text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zh-CN" dirty="0"/>
              <a:t>You can also enable or disable automatic slide numbering in the Header and Footer</a:t>
            </a:r>
          </a:p>
        </p:txBody>
      </p:sp>
    </p:spTree>
    <p:extLst>
      <p:ext uri="{BB962C8B-B14F-4D97-AF65-F5344CB8AC3E}">
        <p14:creationId xmlns:p14="http://schemas.microsoft.com/office/powerpoint/2010/main" val="2575616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D3FA8-072F-48CC-AE97-AEACDE96EA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214" y="0"/>
            <a:ext cx="6807200" cy="304800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1765C-BB61-4AD4-B455-5D2D7D28F1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fld id="{87636CCA-F21B-4E3C-9D62-F3C67539006C}" type="slidenum">
              <a:rPr lang="en-US" altLang="zh-CN" sz="4400">
                <a:solidFill>
                  <a:srgbClr val="D9D9D9"/>
                </a:solidFill>
                <a:latin typeface="Arial" panose="020B0604020202020204" pitchFamily="34" charset="0"/>
              </a:rPr>
              <a:pPr/>
              <a:t>5</a:t>
            </a:fld>
            <a:endParaRPr lang="en-US" altLang="zh-CN" sz="4400" dirty="0">
              <a:solidFill>
                <a:srgbClr val="D9D9D9"/>
              </a:solidFill>
              <a:latin typeface="Arial" panose="020B060402020202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E85214C-77B1-4741-9D95-5CCABB2CF8A9}"/>
              </a:ext>
            </a:extLst>
          </p:cNvPr>
          <p:cNvSpPr>
            <a:spLocks noGrp="1"/>
          </p:cNvSpPr>
          <p:nvPr>
            <p:ph type="dt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fld id="{763873CB-7048-42F6-820B-753148C33FC0}" type="datetime1">
              <a:rPr lang="en-US" altLang="zh-CN" sz="1200">
                <a:solidFill>
                  <a:srgbClr val="808080"/>
                </a:solidFill>
                <a:latin typeface="Arial" panose="020B0604020202020204" pitchFamily="34" charset="0"/>
              </a:rPr>
              <a:pPr/>
              <a:t>12/9/2019</a:t>
            </a:fld>
            <a:endParaRPr lang="en-US" altLang="zh-CN" sz="120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sp>
        <p:nvSpPr>
          <p:cNvPr id="17413" name="Rectangle 2">
            <a:extLst>
              <a:ext uri="{FF2B5EF4-FFF2-40B4-BE49-F238E27FC236}">
                <a16:creationId xmlns:a16="http://schemas.microsoft.com/office/drawing/2014/main" id="{C4606B27-C718-4489-B8C4-F7D791760B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Time and Space Complexity</a:t>
            </a:r>
            <a:endParaRPr lang="en-US" altLang="zh-CN" dirty="0"/>
          </a:p>
        </p:txBody>
      </p:sp>
      <p:sp>
        <p:nvSpPr>
          <p:cNvPr id="17414" name="Rectangle 3">
            <a:extLst>
              <a:ext uri="{FF2B5EF4-FFF2-40B4-BE49-F238E27FC236}">
                <a16:creationId xmlns:a16="http://schemas.microsoft.com/office/drawing/2014/main" id="{4E0EFBFB-3587-4447-9B69-820EC93607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CC0000"/>
              </a:buClr>
            </a:pPr>
            <a:r>
              <a:rPr lang="en-US" altLang="zh-CN" dirty="0"/>
              <a:t>The info at the top of the slide can be changed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zh-CN" dirty="0"/>
              <a:t>Go to the </a:t>
            </a:r>
            <a:r>
              <a:rPr lang="en-US" altLang="zh-CN" b="1" dirty="0"/>
              <a:t>View</a:t>
            </a:r>
            <a:r>
              <a:rPr lang="en-US" altLang="zh-CN" dirty="0"/>
              <a:t> menu and choose </a:t>
            </a:r>
            <a:r>
              <a:rPr lang="en-US" altLang="zh-CN" b="1" dirty="0"/>
              <a:t>Header and Footer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zh-CN" dirty="0"/>
              <a:t>Then change the date and footer text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zh-CN" dirty="0"/>
              <a:t>You can also enable or disable automatic slide numbering in the Header and Footer</a:t>
            </a:r>
          </a:p>
        </p:txBody>
      </p:sp>
    </p:spTree>
    <p:extLst>
      <p:ext uri="{BB962C8B-B14F-4D97-AF65-F5344CB8AC3E}">
        <p14:creationId xmlns:p14="http://schemas.microsoft.com/office/powerpoint/2010/main" val="1659146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D3FA8-072F-48CC-AE97-AEACDE96EA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214" y="0"/>
            <a:ext cx="6807200" cy="304800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1765C-BB61-4AD4-B455-5D2D7D28F1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fld id="{87636CCA-F21B-4E3C-9D62-F3C67539006C}" type="slidenum">
              <a:rPr lang="en-US" altLang="zh-CN" sz="4400">
                <a:solidFill>
                  <a:srgbClr val="D9D9D9"/>
                </a:solidFill>
                <a:latin typeface="Arial" panose="020B0604020202020204" pitchFamily="34" charset="0"/>
              </a:rPr>
              <a:pPr/>
              <a:t>6</a:t>
            </a:fld>
            <a:endParaRPr lang="en-US" altLang="zh-CN" sz="4400" dirty="0">
              <a:solidFill>
                <a:srgbClr val="D9D9D9"/>
              </a:solidFill>
              <a:latin typeface="Arial" panose="020B060402020202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E85214C-77B1-4741-9D95-5CCABB2CF8A9}"/>
              </a:ext>
            </a:extLst>
          </p:cNvPr>
          <p:cNvSpPr>
            <a:spLocks noGrp="1"/>
          </p:cNvSpPr>
          <p:nvPr>
            <p:ph type="dt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fld id="{763873CB-7048-42F6-820B-753148C33FC0}" type="datetime1">
              <a:rPr lang="en-US" altLang="zh-CN" sz="1200">
                <a:solidFill>
                  <a:srgbClr val="808080"/>
                </a:solidFill>
                <a:latin typeface="Arial" panose="020B0604020202020204" pitchFamily="34" charset="0"/>
              </a:rPr>
              <a:pPr/>
              <a:t>12/9/2019</a:t>
            </a:fld>
            <a:endParaRPr lang="en-US" altLang="zh-CN" sz="120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sp>
        <p:nvSpPr>
          <p:cNvPr id="17413" name="Rectangle 2">
            <a:extLst>
              <a:ext uri="{FF2B5EF4-FFF2-40B4-BE49-F238E27FC236}">
                <a16:creationId xmlns:a16="http://schemas.microsoft.com/office/drawing/2014/main" id="{C4606B27-C718-4489-B8C4-F7D791760B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GUI Design</a:t>
            </a:r>
            <a:endParaRPr lang="en-US" altLang="zh-CN" dirty="0"/>
          </a:p>
        </p:txBody>
      </p:sp>
      <p:sp>
        <p:nvSpPr>
          <p:cNvPr id="17414" name="Rectangle 3">
            <a:extLst>
              <a:ext uri="{FF2B5EF4-FFF2-40B4-BE49-F238E27FC236}">
                <a16:creationId xmlns:a16="http://schemas.microsoft.com/office/drawing/2014/main" id="{4E0EFBFB-3587-4447-9B69-820EC93607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CC0000"/>
              </a:buClr>
            </a:pPr>
            <a:r>
              <a:rPr lang="en-US" altLang="zh-CN" dirty="0"/>
              <a:t>The info at the top of the slide can be changed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zh-CN" dirty="0"/>
              <a:t>Go to the </a:t>
            </a:r>
            <a:r>
              <a:rPr lang="en-US" altLang="zh-CN" b="1" dirty="0"/>
              <a:t>View</a:t>
            </a:r>
            <a:r>
              <a:rPr lang="en-US" altLang="zh-CN" dirty="0"/>
              <a:t> menu and choose </a:t>
            </a:r>
            <a:r>
              <a:rPr lang="en-US" altLang="zh-CN" b="1" dirty="0"/>
              <a:t>Header and Footer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zh-CN" dirty="0"/>
              <a:t>Then change the date and footer text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zh-CN" dirty="0"/>
              <a:t>You can also enable or disable automatic slide numbering in the Header and Footer</a:t>
            </a:r>
          </a:p>
        </p:txBody>
      </p:sp>
    </p:spTree>
    <p:extLst>
      <p:ext uri="{BB962C8B-B14F-4D97-AF65-F5344CB8AC3E}">
        <p14:creationId xmlns:p14="http://schemas.microsoft.com/office/powerpoint/2010/main" val="307965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D3FA8-072F-48CC-AE97-AEACDE96EA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214" y="0"/>
            <a:ext cx="6807200" cy="304800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1765C-BB61-4AD4-B455-5D2D7D28F1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fld id="{87636CCA-F21B-4E3C-9D62-F3C67539006C}" type="slidenum">
              <a:rPr lang="en-US" altLang="zh-CN" sz="4400">
                <a:solidFill>
                  <a:srgbClr val="D9D9D9"/>
                </a:solidFill>
                <a:latin typeface="Arial" panose="020B0604020202020204" pitchFamily="34" charset="0"/>
              </a:rPr>
              <a:pPr/>
              <a:t>7</a:t>
            </a:fld>
            <a:endParaRPr lang="en-US" altLang="zh-CN" sz="4400" dirty="0">
              <a:solidFill>
                <a:srgbClr val="D9D9D9"/>
              </a:solidFill>
              <a:latin typeface="Arial" panose="020B060402020202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E85214C-77B1-4741-9D95-5CCABB2CF8A9}"/>
              </a:ext>
            </a:extLst>
          </p:cNvPr>
          <p:cNvSpPr>
            <a:spLocks noGrp="1"/>
          </p:cNvSpPr>
          <p:nvPr>
            <p:ph type="dt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fld id="{763873CB-7048-42F6-820B-753148C33FC0}" type="datetime1">
              <a:rPr lang="en-US" altLang="zh-CN" sz="1200">
                <a:solidFill>
                  <a:srgbClr val="808080"/>
                </a:solidFill>
                <a:latin typeface="Arial" panose="020B0604020202020204" pitchFamily="34" charset="0"/>
              </a:rPr>
              <a:pPr/>
              <a:t>12/9/2019</a:t>
            </a:fld>
            <a:endParaRPr lang="en-US" altLang="zh-CN" sz="120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sp>
        <p:nvSpPr>
          <p:cNvPr id="17413" name="Rectangle 2">
            <a:extLst>
              <a:ext uri="{FF2B5EF4-FFF2-40B4-BE49-F238E27FC236}">
                <a16:creationId xmlns:a16="http://schemas.microsoft.com/office/drawing/2014/main" id="{C4606B27-C718-4489-B8C4-F7D791760B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Reference</a:t>
            </a:r>
            <a:endParaRPr lang="en-US" altLang="zh-CN" dirty="0"/>
          </a:p>
        </p:txBody>
      </p:sp>
      <p:sp>
        <p:nvSpPr>
          <p:cNvPr id="17414" name="Rectangle 3">
            <a:extLst>
              <a:ext uri="{FF2B5EF4-FFF2-40B4-BE49-F238E27FC236}">
                <a16:creationId xmlns:a16="http://schemas.microsoft.com/office/drawing/2014/main" id="{4E0EFBFB-3587-4447-9B69-820EC93607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CC0000"/>
              </a:buClr>
            </a:pPr>
            <a:r>
              <a:rPr lang="en-US" altLang="zh-CN" dirty="0"/>
              <a:t>The info at the top of the slide can be changed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zh-CN" dirty="0"/>
              <a:t>Go to the </a:t>
            </a:r>
            <a:r>
              <a:rPr lang="en-US" altLang="zh-CN" b="1" dirty="0"/>
              <a:t>View</a:t>
            </a:r>
            <a:r>
              <a:rPr lang="en-US" altLang="zh-CN" dirty="0"/>
              <a:t> menu and choose </a:t>
            </a:r>
            <a:r>
              <a:rPr lang="en-US" altLang="zh-CN" b="1" dirty="0"/>
              <a:t>Header and Footer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zh-CN" dirty="0"/>
              <a:t>Then change the date and footer text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zh-CN" dirty="0"/>
              <a:t>You can also enable or disable automatic slide numbering in the Header and Footer</a:t>
            </a:r>
          </a:p>
        </p:txBody>
      </p:sp>
    </p:spTree>
    <p:extLst>
      <p:ext uri="{BB962C8B-B14F-4D97-AF65-F5344CB8AC3E}">
        <p14:creationId xmlns:p14="http://schemas.microsoft.com/office/powerpoint/2010/main" val="3740948120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Osaka" charset="-128"/>
            <a:cs typeface="Osaka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Osaka" charset="-128"/>
            <a:cs typeface="Osaka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2004:Templates:Presentations:Designs:Blank Presentation</Template>
  <TotalTime>147</TotalTime>
  <Words>298</Words>
  <Application>Microsoft Office PowerPoint</Application>
  <PresentationFormat>宽屏</PresentationFormat>
  <Paragraphs>52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Arial</vt:lpstr>
      <vt:lpstr>Times</vt:lpstr>
      <vt:lpstr>Wingdings</vt:lpstr>
      <vt:lpstr>Blank Presentation</vt:lpstr>
      <vt:lpstr>EC504 Project: Tweet key word searching</vt:lpstr>
      <vt:lpstr>Introduction</vt:lpstr>
      <vt:lpstr>Data Structure</vt:lpstr>
      <vt:lpstr>Algorithm</vt:lpstr>
      <vt:lpstr>Time and Space Complexity</vt:lpstr>
      <vt:lpstr>GUI Design</vt:lpstr>
      <vt:lpstr>Reference</vt:lpstr>
    </vt:vector>
  </TitlesOfParts>
  <Manager/>
  <Company>Boston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PowerPoint Presentation</dc:title>
  <dc:subject/>
  <dc:creator>Boston University Department of Electrical &amp; Computer Engineering</dc:creator>
  <cp:keywords/>
  <dc:description/>
  <cp:lastModifiedBy>zephyrus</cp:lastModifiedBy>
  <cp:revision>16</cp:revision>
  <cp:lastPrinted>1904-01-01T00:00:00Z</cp:lastPrinted>
  <dcterms:created xsi:type="dcterms:W3CDTF">2008-12-23T17:38:39Z</dcterms:created>
  <dcterms:modified xsi:type="dcterms:W3CDTF">2019-12-09T23:12:46Z</dcterms:modified>
  <cp:category/>
</cp:coreProperties>
</file>