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191919" mc:Ignorable=""/>
    <a:srgbClr xmlns:mc="http://schemas.openxmlformats.org/markup-compatibility/2006" xmlns:a14="http://schemas.microsoft.com/office/drawing/2010/main" val="646464" mc:Ignorable=""/>
    <a:srgbClr xmlns:mc="http://schemas.openxmlformats.org/markup-compatibility/2006" xmlns:a14="http://schemas.microsoft.com/office/drawing/2010/main" val="4B4B4B" mc:Ignorable=""/>
    <a:srgbClr xmlns:mc="http://schemas.openxmlformats.org/markup-compatibility/2006" xmlns:a14="http://schemas.microsoft.com/office/drawing/2010/main" val="333333" mc:Ignorable=""/>
    <a:srgbClr xmlns:mc="http://schemas.openxmlformats.org/markup-compatibility/2006" xmlns:a14="http://schemas.microsoft.com/office/drawing/2010/main" val="505050" mc:Ignorable=""/>
    <a:srgbClr xmlns:mc="http://schemas.openxmlformats.org/markup-compatibility/2006" xmlns:a14="http://schemas.microsoft.com/office/drawing/2010/main" val="B4B4B4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4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6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4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0E277-AD35-45F8-8C8E-064817DC1082}" type="datetimeFigureOut">
              <a:rPr lang="en-US" smtClean="0"/>
              <a:t>24.07.2010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047C-A8D2-440A-82E5-E36E37ED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8272" y="2967335"/>
            <a:ext cx="2555553" cy="923330"/>
            <a:chOff x="3636488" y="2967335"/>
            <a:chExt cx="2555553" cy="923330"/>
          </a:xfrm>
        </p:grpSpPr>
        <p:sp>
          <p:nvSpPr>
            <p:cNvPr id="4" name="Rectangle 3"/>
            <p:cNvSpPr/>
            <p:nvPr/>
          </p:nvSpPr>
          <p:spPr>
            <a:xfrm>
              <a:off x="3636488" y="2967335"/>
              <a:ext cx="18710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-300" dirty="0" err="1" smtClean="0">
                  <a:ln w="12700">
                    <a:noFill/>
                    <a:prstDash val="solid"/>
                  </a:ln>
                  <a:gradFill flip="none" rotWithShape="1">
                    <a:gsLst>
                      <a:gs pos="0">
                        <a:schemeClr val="bg1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innerShdw blurRad="127000" dist="88900" dir="16200000">
                      <a:prstClr val="black">
                        <a:alpha val="50000"/>
                      </a:prstClr>
                    </a:innerShdw>
                  </a:effectLst>
                  <a:latin typeface="ELEGANCE" pitchFamily="2" charset="2"/>
                </a:rPr>
                <a:t>nanote</a:t>
              </a:r>
              <a:endParaRPr lang="en-US" sz="5400" b="1" cap="none" spc="-300" dirty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5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innerShdw blurRad="127000" dist="88900" dir="16200000">
                    <a:prstClr val="black">
                      <a:alpha val="50000"/>
                    </a:prstClr>
                  </a:innerShdw>
                </a:effectLst>
                <a:latin typeface="ELEGANCE" pitchFamily="2" charset="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6400" y="3072825"/>
              <a:ext cx="70564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spc="-300" dirty="0" smtClean="0">
                  <a:ln w="1905"/>
                  <a:gradFill>
                    <a:gsLst>
                      <a:gs pos="0">
                        <a:srgbClr xmlns:mc="http://schemas.openxmlformats.org/markup-compatibility/2006" xmlns:a14="http://schemas.microsoft.com/office/drawing/2010/main" val="002060" mc:Ignorable=""/>
                      </a:gs>
                      <a:gs pos="78000">
                        <a:srgbClr xmlns:mc="http://schemas.openxmlformats.org/markup-compatibility/2006" xmlns:a14="http://schemas.microsoft.com/office/drawing/2010/main" val="00B0F0" mc:Ignorable=""/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xmlns:mc="http://schemas.openxmlformats.org/markup-compatibility/2006" xmlns:a14="http://schemas.microsoft.com/office/drawing/2010/main" val="000000" mc:Ignorable="">
                        <a:alpha val="65000"/>
                      </a:srgbClr>
                    </a:innerShdw>
                  </a:effectLst>
                  <a:latin typeface="ELEGANCE" pitchFamily="2" charset="2"/>
                </a:rPr>
                <a:t>beta</a:t>
              </a:r>
              <a:endParaRPr lang="en-US" sz="2800" b="1" spc="-300" dirty="0">
                <a:ln w="1905"/>
                <a:gradFill>
                  <a:gsLst>
                    <a:gs pos="0">
                      <a:srgbClr xmlns:mc="http://schemas.openxmlformats.org/markup-compatibility/2006" xmlns:a14="http://schemas.microsoft.com/office/drawing/2010/main" val="002060" mc:Ignorable=""/>
                    </a:gs>
                    <a:gs pos="78000">
                      <a:srgbClr xmlns:mc="http://schemas.openxmlformats.org/markup-compatibility/2006" xmlns:a14="http://schemas.microsoft.com/office/drawing/2010/main" val="00B0F0" mc:Ignorable=""/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ELEGANCE" pitchFamily="2" charset="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2400" y="4182070"/>
            <a:ext cx="2609898" cy="923330"/>
            <a:chOff x="3636488" y="2967335"/>
            <a:chExt cx="2609898" cy="923330"/>
          </a:xfrm>
        </p:grpSpPr>
        <p:sp>
          <p:nvSpPr>
            <p:cNvPr id="8" name="Rectangle 7"/>
            <p:cNvSpPr/>
            <p:nvPr/>
          </p:nvSpPr>
          <p:spPr>
            <a:xfrm>
              <a:off x="3636488" y="2967335"/>
              <a:ext cx="18710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-300" dirty="0" err="1" smtClean="0">
                  <a:ln w="12700">
                    <a:noFill/>
                    <a:prstDash val="solid"/>
                  </a:ln>
                  <a:gradFill flip="none" rotWithShape="1">
                    <a:gsLst>
                      <a:gs pos="0">
                        <a:schemeClr val="bg1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innerShdw blurRad="127000" dist="88900" dir="16200000">
                      <a:prstClr val="black">
                        <a:alpha val="50000"/>
                      </a:prstClr>
                    </a:innerShdw>
                  </a:effectLst>
                  <a:latin typeface="ELEGANCE" pitchFamily="2" charset="2"/>
                </a:rPr>
                <a:t>nanote</a:t>
              </a:r>
              <a:endParaRPr lang="en-US" sz="5400" b="1" cap="none" spc="-300" dirty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5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innerShdw blurRad="127000" dist="88900" dir="16200000">
                    <a:prstClr val="black">
                      <a:alpha val="50000"/>
                    </a:prstClr>
                  </a:innerShdw>
                </a:effectLst>
                <a:latin typeface="ELEGANCE" pitchFamily="2" charset="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2272" y="3072825"/>
              <a:ext cx="74411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spc="-3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ELEGANCE" pitchFamily="2" charset="2"/>
                </a:rPr>
                <a:t>alpha</a:t>
              </a:r>
              <a:endParaRPr lang="en-US" sz="2800" b="1" spc="-3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ELEGANCE" pitchFamily="2" charset="2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2400" y="1828800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-300" dirty="0" err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5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innerShdw blurRad="127000" dist="88900" dir="16200000">
                    <a:prstClr val="black">
                      <a:alpha val="50000"/>
                    </a:prstClr>
                  </a:innerShdw>
                </a:effectLst>
                <a:latin typeface="ELEGANCE" pitchFamily="2" charset="2"/>
              </a:rPr>
              <a:t>nanote</a:t>
            </a:r>
            <a:endParaRPr lang="en-US" sz="5400" b="1" cap="none" spc="-300" dirty="0">
              <a:ln w="12700">
                <a:noFill/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innerShdw blurRad="127000" dist="88900" dir="16200000">
                  <a:prstClr val="black">
                    <a:alpha val="50000"/>
                  </a:prstClr>
                </a:innerShdw>
              </a:effectLst>
              <a:latin typeface="ELEGANCE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Logotypes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63872" y="3191470"/>
            <a:ext cx="2172125" cy="923330"/>
            <a:chOff x="3636488" y="2967335"/>
            <a:chExt cx="2172125" cy="923330"/>
          </a:xfrm>
        </p:grpSpPr>
        <p:sp>
          <p:nvSpPr>
            <p:cNvPr id="12" name="Rectangle 11"/>
            <p:cNvSpPr/>
            <p:nvPr/>
          </p:nvSpPr>
          <p:spPr>
            <a:xfrm>
              <a:off x="3636488" y="2967335"/>
              <a:ext cx="18710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-300" dirty="0" err="1" smtClean="0">
                  <a:ln w="12700">
                    <a:noFill/>
                    <a:prstDash val="solid"/>
                  </a:ln>
                  <a:gradFill flip="none" rotWithShape="1">
                    <a:gsLst>
                      <a:gs pos="0">
                        <a:schemeClr val="bg1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innerShdw blurRad="127000" dist="88900" dir="16200000">
                      <a:prstClr val="black">
                        <a:alpha val="50000"/>
                      </a:prstClr>
                    </a:innerShdw>
                  </a:effectLst>
                  <a:latin typeface="ELEGANCE" pitchFamily="2" charset="2"/>
                </a:rPr>
                <a:t>nanote</a:t>
              </a:r>
              <a:endParaRPr lang="en-US" sz="5400" b="1" cap="none" spc="-300" dirty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5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innerShdw blurRad="127000" dist="88900" dir="16200000">
                    <a:prstClr val="black">
                      <a:alpha val="50000"/>
                    </a:prstClr>
                  </a:innerShdw>
                </a:effectLst>
                <a:latin typeface="ELEGANCE" pitchFamily="2" charset="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18763" y="3015734"/>
              <a:ext cx="38985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3600" b="1" spc="-300" dirty="0" smtClean="0">
                  <a:ln w="1905"/>
                  <a:gradFill>
                    <a:gsLst>
                      <a:gs pos="0">
                        <a:srgbClr xmlns:mc="http://schemas.openxmlformats.org/markup-compatibility/2006" xmlns:a14="http://schemas.microsoft.com/office/drawing/2010/main" val="002060" mc:Ignorable=""/>
                      </a:gs>
                      <a:gs pos="78000">
                        <a:srgbClr xmlns:mc="http://schemas.openxmlformats.org/markup-compatibility/2006" xmlns:a14="http://schemas.microsoft.com/office/drawing/2010/main" val="00B0F0" mc:Ignorable=""/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xmlns:mc="http://schemas.openxmlformats.org/markup-compatibility/2006" xmlns:a14="http://schemas.microsoft.com/office/drawing/2010/main" val="000000" mc:Ignorable="">
                        <a:alpha val="65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β</a:t>
              </a:r>
              <a:endParaRPr lang="el-GR" sz="3600" b="1" spc="-300" dirty="0">
                <a:ln w="1905"/>
                <a:gradFill>
                  <a:gsLst>
                    <a:gs pos="0">
                      <a:srgbClr xmlns:mc="http://schemas.openxmlformats.org/markup-compatibility/2006" xmlns:a14="http://schemas.microsoft.com/office/drawing/2010/main" val="002060" mc:Ignorable=""/>
                    </a:gs>
                    <a:gs pos="78000">
                      <a:srgbClr xmlns:mc="http://schemas.openxmlformats.org/markup-compatibility/2006" xmlns:a14="http://schemas.microsoft.com/office/drawing/2010/main" val="00B0F0" mc:Ignorable=""/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8000" y="4107359"/>
            <a:ext cx="2228898" cy="1002506"/>
            <a:chOff x="3636488" y="2888159"/>
            <a:chExt cx="2228898" cy="1002506"/>
          </a:xfrm>
        </p:grpSpPr>
        <p:sp>
          <p:nvSpPr>
            <p:cNvPr id="15" name="Rectangle 14"/>
            <p:cNvSpPr/>
            <p:nvPr/>
          </p:nvSpPr>
          <p:spPr>
            <a:xfrm>
              <a:off x="3636488" y="2967335"/>
              <a:ext cx="18710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-300" dirty="0" err="1" smtClean="0">
                  <a:ln w="12700">
                    <a:noFill/>
                    <a:prstDash val="solid"/>
                  </a:ln>
                  <a:gradFill flip="none" rotWithShape="1">
                    <a:gsLst>
                      <a:gs pos="0">
                        <a:schemeClr val="bg1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innerShdw blurRad="127000" dist="88900" dir="16200000">
                      <a:prstClr val="black">
                        <a:alpha val="50000"/>
                      </a:prstClr>
                    </a:innerShdw>
                  </a:effectLst>
                  <a:latin typeface="ELEGANCE" pitchFamily="2" charset="2"/>
                </a:rPr>
                <a:t>nanote</a:t>
              </a:r>
              <a:endParaRPr lang="en-US" sz="5400" b="1" cap="none" spc="-300" dirty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5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innerShdw blurRad="127000" dist="88900" dir="16200000">
                    <a:prstClr val="black">
                      <a:alpha val="50000"/>
                    </a:prstClr>
                  </a:innerShdw>
                </a:effectLst>
                <a:latin typeface="ELEGANCE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05004" y="2888159"/>
              <a:ext cx="46038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4400" b="1" spc="-3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α</a:t>
              </a:r>
              <a:endParaRPr lang="el-GR" sz="4400" b="1" spc="-3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78472" y="3200400"/>
            <a:ext cx="2651128" cy="923330"/>
            <a:chOff x="3636488" y="2967335"/>
            <a:chExt cx="2651128" cy="923330"/>
          </a:xfrm>
        </p:grpSpPr>
        <p:sp>
          <p:nvSpPr>
            <p:cNvPr id="27" name="Rectangle 26"/>
            <p:cNvSpPr/>
            <p:nvPr/>
          </p:nvSpPr>
          <p:spPr>
            <a:xfrm>
              <a:off x="3636488" y="2967335"/>
              <a:ext cx="18710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-300" dirty="0" err="1" smtClean="0">
                  <a:ln w="12700">
                    <a:noFill/>
                    <a:prstDash val="solid"/>
                  </a:ln>
                  <a:gradFill flip="none" rotWithShape="1">
                    <a:gsLst>
                      <a:gs pos="0">
                        <a:schemeClr val="bg1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innerShdw blurRad="127000" dist="88900" dir="16200000">
                      <a:prstClr val="black">
                        <a:alpha val="50000"/>
                      </a:prstClr>
                    </a:innerShdw>
                  </a:effectLst>
                  <a:latin typeface="ELEGANCE" pitchFamily="2" charset="2"/>
                </a:rPr>
                <a:t>nanote</a:t>
              </a:r>
              <a:endParaRPr lang="en-US" sz="5400" b="1" cap="none" spc="-300" dirty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5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innerShdw blurRad="127000" dist="88900" dir="16200000">
                    <a:prstClr val="black">
                      <a:alpha val="50000"/>
                    </a:prstClr>
                  </a:innerShdw>
                </a:effectLst>
                <a:latin typeface="ELEGANCE" pitchFamily="2" charset="2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02437" y="3015734"/>
              <a:ext cx="88517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3600" b="1" spc="-300" dirty="0" smtClean="0">
                  <a:ln w="1905"/>
                  <a:gradFill>
                    <a:gsLst>
                      <a:gs pos="0">
                        <a:srgbClr xmlns:mc="http://schemas.openxmlformats.org/markup-compatibility/2006" xmlns:a14="http://schemas.microsoft.com/office/drawing/2010/main" val="002060" mc:Ignorable=""/>
                      </a:gs>
                      <a:gs pos="78000">
                        <a:srgbClr xmlns:mc="http://schemas.openxmlformats.org/markup-compatibility/2006" xmlns:a14="http://schemas.microsoft.com/office/drawing/2010/main" val="00B0F0" mc:Ignorable=""/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xmlns:mc="http://schemas.openxmlformats.org/markup-compatibility/2006" xmlns:a14="http://schemas.microsoft.com/office/drawing/2010/main" val="000000" mc:Ignorable="">
                        <a:alpha val="65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sz="3600" b="1" spc="-300" dirty="0" smtClean="0">
                  <a:ln w="1905"/>
                  <a:gradFill>
                    <a:gsLst>
                      <a:gs pos="0">
                        <a:srgbClr xmlns:mc="http://schemas.openxmlformats.org/markup-compatibility/2006" xmlns:a14="http://schemas.microsoft.com/office/drawing/2010/main" val="002060" mc:Ignorable=""/>
                      </a:gs>
                      <a:gs pos="78000">
                        <a:srgbClr xmlns:mc="http://schemas.openxmlformats.org/markup-compatibility/2006" xmlns:a14="http://schemas.microsoft.com/office/drawing/2010/main" val="00B0F0" mc:Ignorable=""/>
                      </a:gs>
                      <a:gs pos="100000">
                        <a:schemeClr val="bg1"/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xmlns:mc="http://schemas.openxmlformats.org/markup-compatibility/2006" xmlns:a14="http://schemas.microsoft.com/office/drawing/2010/main" val="000000" mc:Ignorable="">
                        <a:alpha val="65000"/>
                      </a:srgbClr>
                    </a:innerShdw>
                  </a:effectLst>
                  <a:latin typeface="ELEGANCE" pitchFamily="2" charset="2"/>
                  <a:cs typeface="Times New Roman" pitchFamily="18" charset="0"/>
                </a:rPr>
                <a:t>eta</a:t>
              </a:r>
              <a:endParaRPr lang="el-GR" sz="3600" b="1" spc="-300" dirty="0">
                <a:ln w="1905"/>
                <a:gradFill>
                  <a:gsLst>
                    <a:gs pos="0">
                      <a:srgbClr xmlns:mc="http://schemas.openxmlformats.org/markup-compatibility/2006" xmlns:a14="http://schemas.microsoft.com/office/drawing/2010/main" val="002060" mc:Ignorable=""/>
                    </a:gs>
                    <a:gs pos="78000">
                      <a:srgbClr xmlns:mc="http://schemas.openxmlformats.org/markup-compatibility/2006" xmlns:a14="http://schemas.microsoft.com/office/drawing/2010/main" val="00B0F0" mc:Ignorable=""/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62600" y="4116289"/>
            <a:ext cx="2818919" cy="1002506"/>
            <a:chOff x="3636488" y="2888159"/>
            <a:chExt cx="2818919" cy="1002506"/>
          </a:xfrm>
        </p:grpSpPr>
        <p:sp>
          <p:nvSpPr>
            <p:cNvPr id="30" name="Rectangle 29"/>
            <p:cNvSpPr/>
            <p:nvPr/>
          </p:nvSpPr>
          <p:spPr>
            <a:xfrm>
              <a:off x="3636488" y="2967335"/>
              <a:ext cx="18710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-300" dirty="0" err="1" smtClean="0">
                  <a:ln w="12700">
                    <a:noFill/>
                    <a:prstDash val="solid"/>
                  </a:ln>
                  <a:gradFill flip="none" rotWithShape="1">
                    <a:gsLst>
                      <a:gs pos="0">
                        <a:schemeClr val="bg1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innerShdw blurRad="127000" dist="88900" dir="16200000">
                      <a:prstClr val="black">
                        <a:alpha val="50000"/>
                      </a:prstClr>
                    </a:innerShdw>
                  </a:effectLst>
                  <a:latin typeface="ELEGANCE" pitchFamily="2" charset="2"/>
                </a:rPr>
                <a:t>nanote</a:t>
              </a:r>
              <a:endParaRPr lang="en-US" sz="5400" b="1" cap="none" spc="-300" dirty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5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innerShdw blurRad="127000" dist="88900" dir="16200000">
                    <a:prstClr val="black">
                      <a:alpha val="50000"/>
                    </a:prstClr>
                  </a:innerShdw>
                </a:effectLst>
                <a:latin typeface="ELEGANCE" pitchFamily="2" charset="2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89088" y="2888159"/>
              <a:ext cx="106631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4400" b="1" spc="-3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sz="3600" b="1" spc="-3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ELEGANCE" pitchFamily="2" charset="2"/>
                  <a:cs typeface="Times New Roman" pitchFamily="18" charset="0"/>
                </a:rPr>
                <a:t>lpha</a:t>
              </a:r>
              <a:endParaRPr lang="el-GR" sz="4400" b="1" spc="-3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26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76300" y="1600200"/>
            <a:ext cx="914400" cy="914400"/>
          </a:xfrm>
          <a:prstGeom prst="roundRect">
            <a:avLst/>
          </a:prstGeom>
          <a:gradFill>
            <a:gsLst>
              <a:gs pos="100000">
                <a:srgbClr xmlns:mc="http://schemas.openxmlformats.org/markup-compatibility/2006" xmlns:a14="http://schemas.microsoft.com/office/drawing/2010/main" val="B4B4B4" mc:Ignorable=""/>
              </a:gs>
              <a:gs pos="0">
                <a:schemeClr val="bg1"/>
              </a:gs>
            </a:gsLst>
            <a:lin ang="54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1981200" y="1524000"/>
            <a:ext cx="914400" cy="1066800"/>
          </a:xfrm>
          <a:prstGeom prst="round2SameRect">
            <a:avLst/>
          </a:prstGeom>
          <a:gradFill>
            <a:gsLst>
              <a:gs pos="100000">
                <a:srgbClr xmlns:mc="http://schemas.openxmlformats.org/markup-compatibility/2006" xmlns:a14="http://schemas.microsoft.com/office/drawing/2010/main" val="B4B4B4" mc:Ignorable=""/>
              </a:gs>
              <a:gs pos="0">
                <a:schemeClr val="bg1"/>
              </a:gs>
            </a:gsLst>
            <a:lin ang="108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 rot="5400000" flipH="1">
            <a:off x="4114800" y="1523999"/>
            <a:ext cx="914400" cy="1066800"/>
          </a:xfrm>
          <a:prstGeom prst="round2SameRect">
            <a:avLst/>
          </a:prstGeom>
          <a:gradFill>
            <a:gsLst>
              <a:gs pos="100000">
                <a:srgbClr xmlns:mc="http://schemas.openxmlformats.org/markup-compatibility/2006" xmlns:a14="http://schemas.microsoft.com/office/drawing/2010/main" val="B4B4B4" mc:Ignorable=""/>
              </a:gs>
              <a:gs pos="0">
                <a:schemeClr val="bg1"/>
              </a:gs>
            </a:gsLst>
            <a:lin ang="108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1600199"/>
            <a:ext cx="1066800" cy="914400"/>
          </a:xfrm>
          <a:prstGeom prst="rect">
            <a:avLst/>
          </a:prstGeom>
          <a:gradFill>
            <a:gsLst>
              <a:gs pos="100000">
                <a:srgbClr xmlns:mc="http://schemas.openxmlformats.org/markup-compatibility/2006" xmlns:a14="http://schemas.microsoft.com/office/drawing/2010/main" val="B4B4B4" mc:Ignorable=""/>
              </a:gs>
              <a:gs pos="0">
                <a:schemeClr val="bg1"/>
              </a:gs>
            </a:gsLst>
            <a:lin ang="54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81600" y="1600199"/>
            <a:ext cx="1371600" cy="914400"/>
          </a:xfrm>
          <a:prstGeom prst="roundRect">
            <a:avLst/>
          </a:prstGeom>
          <a:gradFill>
            <a:gsLst>
              <a:gs pos="100000">
                <a:srgbClr xmlns:mc="http://schemas.openxmlformats.org/markup-compatibility/2006" xmlns:a14="http://schemas.microsoft.com/office/drawing/2010/main" val="B4B4B4" mc:Ignorable=""/>
              </a:gs>
              <a:gs pos="0">
                <a:schemeClr val="bg1"/>
              </a:gs>
            </a:gsLst>
            <a:lin ang="54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76300" y="2590800"/>
            <a:ext cx="914400" cy="914400"/>
          </a:xfrm>
          <a:prstGeom prst="roundRect">
            <a:avLst/>
          </a:prstGeom>
          <a:gradFill>
            <a:gsLst>
              <a:gs pos="0">
                <a:srgbClr xmlns:mc="http://schemas.openxmlformats.org/markup-compatibility/2006" xmlns:a14="http://schemas.microsoft.com/office/drawing/2010/main" val="B4B4B4" mc:Ignorable=""/>
              </a:gs>
              <a:gs pos="100000">
                <a:schemeClr val="bg1"/>
              </a:gs>
            </a:gsLst>
            <a:lin ang="54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1981200" y="2514600"/>
            <a:ext cx="914400" cy="1066800"/>
          </a:xfrm>
          <a:prstGeom prst="round2SameRect">
            <a:avLst/>
          </a:prstGeom>
          <a:gradFill>
            <a:gsLst>
              <a:gs pos="0">
                <a:srgbClr xmlns:mc="http://schemas.openxmlformats.org/markup-compatibility/2006" xmlns:a14="http://schemas.microsoft.com/office/drawing/2010/main" val="B4B4B4" mc:Ignorable=""/>
              </a:gs>
              <a:gs pos="100000">
                <a:schemeClr val="bg1"/>
              </a:gs>
            </a:gsLst>
            <a:lin ang="108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5400000" flipH="1">
            <a:off x="4114800" y="2514599"/>
            <a:ext cx="914400" cy="1066800"/>
          </a:xfrm>
          <a:prstGeom prst="round2SameRect">
            <a:avLst/>
          </a:prstGeom>
          <a:gradFill>
            <a:gsLst>
              <a:gs pos="0">
                <a:srgbClr xmlns:mc="http://schemas.openxmlformats.org/markup-compatibility/2006" xmlns:a14="http://schemas.microsoft.com/office/drawing/2010/main" val="B4B4B4" mc:Ignorable=""/>
              </a:gs>
              <a:gs pos="100000">
                <a:schemeClr val="bg1"/>
              </a:gs>
            </a:gsLst>
            <a:lin ang="108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2590799"/>
            <a:ext cx="1066800" cy="914400"/>
          </a:xfrm>
          <a:prstGeom prst="rect">
            <a:avLst/>
          </a:prstGeom>
          <a:gradFill>
            <a:gsLst>
              <a:gs pos="0">
                <a:srgbClr xmlns:mc="http://schemas.openxmlformats.org/markup-compatibility/2006" xmlns:a14="http://schemas.microsoft.com/office/drawing/2010/main" val="B4B4B4" mc:Ignorable=""/>
              </a:gs>
              <a:gs pos="100000">
                <a:schemeClr val="bg1"/>
              </a:gs>
            </a:gsLst>
            <a:lin ang="54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181600" y="2590799"/>
            <a:ext cx="1371600" cy="914400"/>
          </a:xfrm>
          <a:prstGeom prst="roundRect">
            <a:avLst/>
          </a:prstGeom>
          <a:gradFill>
            <a:gsLst>
              <a:gs pos="0">
                <a:srgbClr xmlns:mc="http://schemas.openxmlformats.org/markup-compatibility/2006" xmlns:a14="http://schemas.microsoft.com/office/drawing/2010/main" val="B4B4B4" mc:Ignorable=""/>
              </a:gs>
              <a:gs pos="100000">
                <a:schemeClr val="bg1"/>
              </a:gs>
            </a:gsLst>
            <a:lin ang="54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76300" y="3581400"/>
            <a:ext cx="914400" cy="914400"/>
          </a:xfrm>
          <a:prstGeom prst="roundRect">
            <a:avLst/>
          </a:prstGeom>
          <a:gradFill>
            <a:gsLst>
              <a:gs pos="100000">
                <a:srgbClr xmlns:mc="http://schemas.openxmlformats.org/markup-compatibility/2006" xmlns:a14="http://schemas.microsoft.com/office/drawing/2010/main" val="B4B4B4" mc:Ignorable=""/>
              </a:gs>
              <a:gs pos="0">
                <a:srgbClr xmlns:mc="http://schemas.openxmlformats.org/markup-compatibility/2006" xmlns:a14="http://schemas.microsoft.com/office/drawing/2010/main" val="4B4B4B" mc:Ignorable=""/>
              </a:gs>
            </a:gsLst>
            <a:lin ang="54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6200000">
            <a:off x="1981200" y="3505200"/>
            <a:ext cx="914400" cy="1066800"/>
          </a:xfrm>
          <a:prstGeom prst="round2SameRect">
            <a:avLst/>
          </a:prstGeom>
          <a:gradFill>
            <a:gsLst>
              <a:gs pos="100000">
                <a:srgbClr xmlns:mc="http://schemas.openxmlformats.org/markup-compatibility/2006" xmlns:a14="http://schemas.microsoft.com/office/drawing/2010/main" val="B4B4B4" mc:Ignorable=""/>
              </a:gs>
              <a:gs pos="0">
                <a:srgbClr xmlns:mc="http://schemas.openxmlformats.org/markup-compatibility/2006" xmlns:a14="http://schemas.microsoft.com/office/drawing/2010/main" val="4B4B4B" mc:Ignorable=""/>
              </a:gs>
            </a:gsLst>
            <a:lin ang="108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ame Side Corner Rectangle 15"/>
          <p:cNvSpPr/>
          <p:nvPr/>
        </p:nvSpPr>
        <p:spPr>
          <a:xfrm rot="5400000" flipH="1">
            <a:off x="4114800" y="3505199"/>
            <a:ext cx="914400" cy="1066800"/>
          </a:xfrm>
          <a:prstGeom prst="round2SameRect">
            <a:avLst/>
          </a:prstGeom>
          <a:gradFill>
            <a:gsLst>
              <a:gs pos="100000">
                <a:srgbClr xmlns:mc="http://schemas.openxmlformats.org/markup-compatibility/2006" xmlns:a14="http://schemas.microsoft.com/office/drawing/2010/main" val="B4B4B4" mc:Ignorable=""/>
              </a:gs>
              <a:gs pos="0">
                <a:srgbClr xmlns:mc="http://schemas.openxmlformats.org/markup-compatibility/2006" xmlns:a14="http://schemas.microsoft.com/office/drawing/2010/main" val="4B4B4B" mc:Ignorable=""/>
              </a:gs>
            </a:gsLst>
            <a:lin ang="108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581399"/>
            <a:ext cx="1066800" cy="914400"/>
          </a:xfrm>
          <a:prstGeom prst="rect">
            <a:avLst/>
          </a:prstGeom>
          <a:gradFill>
            <a:gsLst>
              <a:gs pos="100000">
                <a:srgbClr xmlns:mc="http://schemas.openxmlformats.org/markup-compatibility/2006" xmlns:a14="http://schemas.microsoft.com/office/drawing/2010/main" val="B4B4B4" mc:Ignorable=""/>
              </a:gs>
              <a:gs pos="0">
                <a:srgbClr xmlns:mc="http://schemas.openxmlformats.org/markup-compatibility/2006" xmlns:a14="http://schemas.microsoft.com/office/drawing/2010/main" val="4B4B4B" mc:Ignorable=""/>
              </a:gs>
            </a:gsLst>
            <a:lin ang="54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81600" y="3581399"/>
            <a:ext cx="1371600" cy="914400"/>
          </a:xfrm>
          <a:prstGeom prst="roundRect">
            <a:avLst/>
          </a:prstGeom>
          <a:gradFill>
            <a:gsLst>
              <a:gs pos="100000">
                <a:srgbClr xmlns:mc="http://schemas.openxmlformats.org/markup-compatibility/2006" xmlns:a14="http://schemas.microsoft.com/office/drawing/2010/main" val="B4B4B4" mc:Ignorable=""/>
              </a:gs>
              <a:gs pos="0">
                <a:srgbClr xmlns:mc="http://schemas.openxmlformats.org/markup-compatibility/2006" xmlns:a14="http://schemas.microsoft.com/office/drawing/2010/main" val="4B4B4B" mc:Ignorable=""/>
              </a:gs>
            </a:gsLst>
            <a:lin ang="5400000" scaled="0"/>
          </a:gradFill>
          <a:ln w="12700">
            <a:solidFill>
              <a:srgbClr xmlns:mc="http://schemas.openxmlformats.org/markup-compatibility/2006" xmlns:a14="http://schemas.microsoft.com/office/drawing/2010/main" val="505050" mc:Ignorable=""/>
            </a:solidFill>
          </a:ln>
          <a:effectLst>
            <a:outerShdw blurRad="25400" dir="5400000" sx="103000" sy="103000" algn="t" rotWithShape="0">
              <a:schemeClr val="bg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1028700" y="1752600"/>
            <a:ext cx="609600" cy="609600"/>
          </a:xfrm>
          <a:prstGeom prst="star5">
            <a:avLst>
              <a:gd name="adj" fmla="val 25128"/>
              <a:gd name="hf" fmla="val 105146"/>
              <a:gd name="vf" fmla="val 110557"/>
            </a:avLst>
          </a:prstGeom>
          <a:gradFill flip="none" rotWithShape="1">
            <a:gsLst>
              <a:gs pos="100000">
                <a:srgbClr xmlns:mc="http://schemas.openxmlformats.org/markup-compatibility/2006" xmlns:a14="http://schemas.microsoft.com/office/drawing/2010/main" val="646464" mc:Ignorable=""/>
              </a:gs>
              <a:gs pos="0">
                <a:srgbClr xmlns:mc="http://schemas.openxmlformats.org/markup-compatibility/2006" xmlns:a14="http://schemas.microsoft.com/office/drawing/2010/main" val="191919" mc:Ignorable=""/>
              </a:gs>
            </a:gsLst>
            <a:lin ang="5400000" scaled="0"/>
            <a:tileRect/>
          </a:gradFill>
          <a:ln>
            <a:noFill/>
          </a:ln>
          <a:effectLst>
            <a:outerShdw blurRad="63500" dir="5400000" sx="105000" sy="105000" algn="t" rotWithShape="0">
              <a:schemeClr val="bg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8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17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Logotypes</vt:lpstr>
      <vt:lpstr>Buttons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Ciotti</dc:creator>
  <cp:lastModifiedBy>Max Ciotti</cp:lastModifiedBy>
  <cp:revision>9</cp:revision>
  <dcterms:created xsi:type="dcterms:W3CDTF">2010-07-16T19:46:31Z</dcterms:created>
  <dcterms:modified xsi:type="dcterms:W3CDTF">2010-07-24T22:00:38Z</dcterms:modified>
</cp:coreProperties>
</file>