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3285ED-F0E1-47D3-9F49-86960811ED5B}" v="20" dt="2025-08-07T11:52:54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fzal, Adnan (Cognizant)" userId="5de9c55b-a3e9-40fa-a4c3-f6bcd484228a" providerId="ADAL" clId="{C33285ED-F0E1-47D3-9F49-86960811ED5B}"/>
    <pc:docChg chg="undo custSel addSld delSld modSld sldOrd">
      <pc:chgData name="Afzal, Adnan (Cognizant)" userId="5de9c55b-a3e9-40fa-a4c3-f6bcd484228a" providerId="ADAL" clId="{C33285ED-F0E1-47D3-9F49-86960811ED5B}" dt="2025-08-07T16:30:07.065" v="2018" actId="20577"/>
      <pc:docMkLst>
        <pc:docMk/>
      </pc:docMkLst>
      <pc:sldChg chg="addSp delSp modSp new mod">
        <pc:chgData name="Afzal, Adnan (Cognizant)" userId="5de9c55b-a3e9-40fa-a4c3-f6bcd484228a" providerId="ADAL" clId="{C33285ED-F0E1-47D3-9F49-86960811ED5B}" dt="2025-08-07T09:30:07.405" v="1769" actId="20577"/>
        <pc:sldMkLst>
          <pc:docMk/>
          <pc:sldMk cId="1864068791" sldId="256"/>
        </pc:sldMkLst>
        <pc:spChg chg="add mod">
          <ac:chgData name="Afzal, Adnan (Cognizant)" userId="5de9c55b-a3e9-40fa-a4c3-f6bcd484228a" providerId="ADAL" clId="{C33285ED-F0E1-47D3-9F49-86960811ED5B}" dt="2025-08-06T16:53:07.655" v="844" actId="20577"/>
          <ac:spMkLst>
            <pc:docMk/>
            <pc:sldMk cId="1864068791" sldId="256"/>
            <ac:spMk id="2" creationId="{74505307-E878-3AC7-DC3A-CF7AF22E4019}"/>
          </ac:spMkLst>
        </pc:spChg>
        <pc:spChg chg="del">
          <ac:chgData name="Afzal, Adnan (Cognizant)" userId="5de9c55b-a3e9-40fa-a4c3-f6bcd484228a" providerId="ADAL" clId="{C33285ED-F0E1-47D3-9F49-86960811ED5B}" dt="2025-08-06T08:32:25.111" v="1" actId="478"/>
          <ac:spMkLst>
            <pc:docMk/>
            <pc:sldMk cId="1864068791" sldId="256"/>
            <ac:spMk id="2" creationId="{DB27092A-B149-C5B8-17D5-A35F41B7A7DB}"/>
          </ac:spMkLst>
        </pc:spChg>
        <pc:spChg chg="add mod">
          <ac:chgData name="Afzal, Adnan (Cognizant)" userId="5de9c55b-a3e9-40fa-a4c3-f6bcd484228a" providerId="ADAL" clId="{C33285ED-F0E1-47D3-9F49-86960811ED5B}" dt="2025-08-06T19:54:22.856" v="1337" actId="20577"/>
          <ac:spMkLst>
            <pc:docMk/>
            <pc:sldMk cId="1864068791" sldId="256"/>
            <ac:spMk id="3" creationId="{11D6BAF3-10E4-669D-83D0-23F730836398}"/>
          </ac:spMkLst>
        </pc:spChg>
        <pc:spChg chg="del">
          <ac:chgData name="Afzal, Adnan (Cognizant)" userId="5de9c55b-a3e9-40fa-a4c3-f6bcd484228a" providerId="ADAL" clId="{C33285ED-F0E1-47D3-9F49-86960811ED5B}" dt="2025-08-06T08:32:27.088" v="2" actId="478"/>
          <ac:spMkLst>
            <pc:docMk/>
            <pc:sldMk cId="1864068791" sldId="256"/>
            <ac:spMk id="3" creationId="{AEE26A7C-55B9-A9DE-EAAB-1F6BBA95DBE0}"/>
          </ac:spMkLst>
        </pc:spChg>
        <pc:spChg chg="add mod">
          <ac:chgData name="Afzal, Adnan (Cognizant)" userId="5de9c55b-a3e9-40fa-a4c3-f6bcd484228a" providerId="ADAL" clId="{C33285ED-F0E1-47D3-9F49-86960811ED5B}" dt="2025-08-06T16:37:45.332" v="609" actId="113"/>
          <ac:spMkLst>
            <pc:docMk/>
            <pc:sldMk cId="1864068791" sldId="256"/>
            <ac:spMk id="4" creationId="{9675B4DA-6C9F-4919-7214-D0CACD80DDDB}"/>
          </ac:spMkLst>
        </pc:spChg>
        <pc:spChg chg="add mod">
          <ac:chgData name="Afzal, Adnan (Cognizant)" userId="5de9c55b-a3e9-40fa-a4c3-f6bcd484228a" providerId="ADAL" clId="{C33285ED-F0E1-47D3-9F49-86960811ED5B}" dt="2025-08-07T09:30:07.405" v="1769" actId="20577"/>
          <ac:spMkLst>
            <pc:docMk/>
            <pc:sldMk cId="1864068791" sldId="256"/>
            <ac:spMk id="5" creationId="{C935E277-F21C-CAD4-1962-91269F035074}"/>
          </ac:spMkLst>
        </pc:spChg>
        <pc:spChg chg="add mod">
          <ac:chgData name="Afzal, Adnan (Cognizant)" userId="5de9c55b-a3e9-40fa-a4c3-f6bcd484228a" providerId="ADAL" clId="{C33285ED-F0E1-47D3-9F49-86960811ED5B}" dt="2025-08-07T09:29:52.086" v="1761" actId="1076"/>
          <ac:spMkLst>
            <pc:docMk/>
            <pc:sldMk cId="1864068791" sldId="256"/>
            <ac:spMk id="6" creationId="{2E098C24-7656-E9DD-6818-B951ABD6A3A9}"/>
          </ac:spMkLst>
        </pc:spChg>
      </pc:sldChg>
      <pc:sldChg chg="addSp delSp modSp add mod ord">
        <pc:chgData name="Afzal, Adnan (Cognizant)" userId="5de9c55b-a3e9-40fa-a4c3-f6bcd484228a" providerId="ADAL" clId="{C33285ED-F0E1-47D3-9F49-86960811ED5B}" dt="2025-08-07T16:30:07.065" v="2018" actId="20577"/>
        <pc:sldMkLst>
          <pc:docMk/>
          <pc:sldMk cId="455504852" sldId="257"/>
        </pc:sldMkLst>
        <pc:spChg chg="add del mod">
          <ac:chgData name="Afzal, Adnan (Cognizant)" userId="5de9c55b-a3e9-40fa-a4c3-f6bcd484228a" providerId="ADAL" clId="{C33285ED-F0E1-47D3-9F49-86960811ED5B}" dt="2025-08-06T18:57:43.655" v="1112" actId="478"/>
          <ac:spMkLst>
            <pc:docMk/>
            <pc:sldMk cId="455504852" sldId="257"/>
            <ac:spMk id="2" creationId="{2F14BB0A-9AC5-1F7C-D472-A43EB28DFC28}"/>
          </ac:spMkLst>
        </pc:spChg>
        <pc:spChg chg="add mod">
          <ac:chgData name="Afzal, Adnan (Cognizant)" userId="5de9c55b-a3e9-40fa-a4c3-f6bcd484228a" providerId="ADAL" clId="{C33285ED-F0E1-47D3-9F49-86960811ED5B}" dt="2025-08-07T16:30:07.065" v="2018" actId="20577"/>
          <ac:spMkLst>
            <pc:docMk/>
            <pc:sldMk cId="455504852" sldId="257"/>
            <ac:spMk id="2" creationId="{9574ED31-A1D4-2ABF-72A4-B4F89B0ECB9E}"/>
          </ac:spMkLst>
        </pc:spChg>
        <pc:spChg chg="add mod">
          <ac:chgData name="Afzal, Adnan (Cognizant)" userId="5de9c55b-a3e9-40fa-a4c3-f6bcd484228a" providerId="ADAL" clId="{C33285ED-F0E1-47D3-9F49-86960811ED5B}" dt="2025-08-06T19:01:55.141" v="1222" actId="1076"/>
          <ac:spMkLst>
            <pc:docMk/>
            <pc:sldMk cId="455504852" sldId="257"/>
            <ac:spMk id="5" creationId="{ABA7B7A5-5DE4-DE89-91CF-0017A8CEB3A5}"/>
          </ac:spMkLst>
        </pc:spChg>
        <pc:picChg chg="add mod">
          <ac:chgData name="Afzal, Adnan (Cognizant)" userId="5de9c55b-a3e9-40fa-a4c3-f6bcd484228a" providerId="ADAL" clId="{C33285ED-F0E1-47D3-9F49-86960811ED5B}" dt="2025-08-07T11:54:35.751" v="1960" actId="1076"/>
          <ac:picMkLst>
            <pc:docMk/>
            <pc:sldMk cId="455504852" sldId="257"/>
            <ac:picMk id="4" creationId="{70F929D8-7B74-8250-9673-928FE7535AD4}"/>
          </ac:picMkLst>
        </pc:picChg>
      </pc:sldChg>
      <pc:sldChg chg="addSp modSp add mod ord">
        <pc:chgData name="Afzal, Adnan (Cognizant)" userId="5de9c55b-a3e9-40fa-a4c3-f6bcd484228a" providerId="ADAL" clId="{C33285ED-F0E1-47D3-9F49-86960811ED5B}" dt="2025-08-07T16:29:59.735" v="2017" actId="20577"/>
        <pc:sldMkLst>
          <pc:docMk/>
          <pc:sldMk cId="3363372939" sldId="258"/>
        </pc:sldMkLst>
        <pc:spChg chg="add mod">
          <ac:chgData name="Afzal, Adnan (Cognizant)" userId="5de9c55b-a3e9-40fa-a4c3-f6bcd484228a" providerId="ADAL" clId="{C33285ED-F0E1-47D3-9F49-86960811ED5B}" dt="2025-08-07T09:30:26.218" v="1780" actId="113"/>
          <ac:spMkLst>
            <pc:docMk/>
            <pc:sldMk cId="3363372939" sldId="258"/>
            <ac:spMk id="2" creationId="{E4A2E8FD-E35C-2012-772B-988795A22734}"/>
          </ac:spMkLst>
        </pc:spChg>
        <pc:spChg chg="add mod">
          <ac:chgData name="Afzal, Adnan (Cognizant)" userId="5de9c55b-a3e9-40fa-a4c3-f6bcd484228a" providerId="ADAL" clId="{C33285ED-F0E1-47D3-9F49-86960811ED5B}" dt="2025-08-07T09:33:08.058" v="1785" actId="20577"/>
          <ac:spMkLst>
            <pc:docMk/>
            <pc:sldMk cId="3363372939" sldId="258"/>
            <ac:spMk id="3" creationId="{7DF8260C-8071-B687-D583-E4B0353206FF}"/>
          </ac:spMkLst>
        </pc:spChg>
        <pc:spChg chg="mod">
          <ac:chgData name="Afzal, Adnan (Cognizant)" userId="5de9c55b-a3e9-40fa-a4c3-f6bcd484228a" providerId="ADAL" clId="{C33285ED-F0E1-47D3-9F49-86960811ED5B}" dt="2025-08-06T15:24:36.075" v="327" actId="20577"/>
          <ac:spMkLst>
            <pc:docMk/>
            <pc:sldMk cId="3363372939" sldId="258"/>
            <ac:spMk id="4" creationId="{E3AE1147-F4D5-85F9-9ED4-C01C7A81833A}"/>
          </ac:spMkLst>
        </pc:spChg>
        <pc:spChg chg="add mod">
          <ac:chgData name="Afzal, Adnan (Cognizant)" userId="5de9c55b-a3e9-40fa-a4c3-f6bcd484228a" providerId="ADAL" clId="{C33285ED-F0E1-47D3-9F49-86960811ED5B}" dt="2025-08-06T15:27:29.345" v="333" actId="1076"/>
          <ac:spMkLst>
            <pc:docMk/>
            <pc:sldMk cId="3363372939" sldId="258"/>
            <ac:spMk id="5" creationId="{C2134F2F-2FAE-8527-344C-5B1DC37DC364}"/>
          </ac:spMkLst>
        </pc:spChg>
        <pc:spChg chg="add mod">
          <ac:chgData name="Afzal, Adnan (Cognizant)" userId="5de9c55b-a3e9-40fa-a4c3-f6bcd484228a" providerId="ADAL" clId="{C33285ED-F0E1-47D3-9F49-86960811ED5B}" dt="2025-08-06T19:44:09.303" v="1332" actId="20577"/>
          <ac:spMkLst>
            <pc:docMk/>
            <pc:sldMk cId="3363372939" sldId="258"/>
            <ac:spMk id="6" creationId="{4ADADE67-AD05-FE4E-CC5A-9EF1DD9F8EE5}"/>
          </ac:spMkLst>
        </pc:spChg>
        <pc:spChg chg="add mod">
          <ac:chgData name="Afzal, Adnan (Cognizant)" userId="5de9c55b-a3e9-40fa-a4c3-f6bcd484228a" providerId="ADAL" clId="{C33285ED-F0E1-47D3-9F49-86960811ED5B}" dt="2025-08-06T15:38:24.633" v="513" actId="1076"/>
          <ac:spMkLst>
            <pc:docMk/>
            <pc:sldMk cId="3363372939" sldId="258"/>
            <ac:spMk id="7" creationId="{DFEA77C0-9A9C-38A9-9557-2819FD4A18EF}"/>
          </ac:spMkLst>
        </pc:spChg>
        <pc:spChg chg="add mod">
          <ac:chgData name="Afzal, Adnan (Cognizant)" userId="5de9c55b-a3e9-40fa-a4c3-f6bcd484228a" providerId="ADAL" clId="{C33285ED-F0E1-47D3-9F49-86960811ED5B}" dt="2025-08-07T16:29:59.735" v="2017" actId="20577"/>
          <ac:spMkLst>
            <pc:docMk/>
            <pc:sldMk cId="3363372939" sldId="258"/>
            <ac:spMk id="8" creationId="{EB85777A-CDF8-D3B3-C957-767E7554B404}"/>
          </ac:spMkLst>
        </pc:spChg>
      </pc:sldChg>
      <pc:sldChg chg="addSp delSp modSp add del mod setBg">
        <pc:chgData name="Afzal, Adnan (Cognizant)" userId="5de9c55b-a3e9-40fa-a4c3-f6bcd484228a" providerId="ADAL" clId="{C33285ED-F0E1-47D3-9F49-86960811ED5B}" dt="2025-08-06T18:58:01.257" v="1115" actId="47"/>
        <pc:sldMkLst>
          <pc:docMk/>
          <pc:sldMk cId="3596896512" sldId="259"/>
        </pc:sldMkLst>
        <pc:spChg chg="del">
          <ac:chgData name="Afzal, Adnan (Cognizant)" userId="5de9c55b-a3e9-40fa-a4c3-f6bcd484228a" providerId="ADAL" clId="{C33285ED-F0E1-47D3-9F49-86960811ED5B}" dt="2025-08-06T15:36:34.343" v="487" actId="478"/>
          <ac:spMkLst>
            <pc:docMk/>
            <pc:sldMk cId="3596896512" sldId="259"/>
            <ac:spMk id="2" creationId="{F2E92F70-065A-8AA1-E8EB-2F86016657CE}"/>
          </ac:spMkLst>
        </pc:spChg>
        <pc:spChg chg="del">
          <ac:chgData name="Afzal, Adnan (Cognizant)" userId="5de9c55b-a3e9-40fa-a4c3-f6bcd484228a" providerId="ADAL" clId="{C33285ED-F0E1-47D3-9F49-86960811ED5B}" dt="2025-08-06T15:36:34.343" v="487" actId="478"/>
          <ac:spMkLst>
            <pc:docMk/>
            <pc:sldMk cId="3596896512" sldId="259"/>
            <ac:spMk id="3" creationId="{29E23684-36E7-0821-DAF7-BCE03A27E41B}"/>
          </ac:spMkLst>
        </pc:spChg>
        <pc:spChg chg="mod">
          <ac:chgData name="Afzal, Adnan (Cognizant)" userId="5de9c55b-a3e9-40fa-a4c3-f6bcd484228a" providerId="ADAL" clId="{C33285ED-F0E1-47D3-9F49-86960811ED5B}" dt="2025-08-06T15:59:18.786" v="535" actId="26606"/>
          <ac:spMkLst>
            <pc:docMk/>
            <pc:sldMk cId="3596896512" sldId="259"/>
            <ac:spMk id="4" creationId="{DAFDEFE0-F9B9-DBEF-29D7-E161C842B5B3}"/>
          </ac:spMkLst>
        </pc:spChg>
        <pc:spChg chg="del">
          <ac:chgData name="Afzal, Adnan (Cognizant)" userId="5de9c55b-a3e9-40fa-a4c3-f6bcd484228a" providerId="ADAL" clId="{C33285ED-F0E1-47D3-9F49-86960811ED5B}" dt="2025-08-06T15:36:34.343" v="487" actId="478"/>
          <ac:spMkLst>
            <pc:docMk/>
            <pc:sldMk cId="3596896512" sldId="259"/>
            <ac:spMk id="5" creationId="{19212BE0-005F-CA43-B157-50AECAF40B2B}"/>
          </ac:spMkLst>
        </pc:spChg>
        <pc:spChg chg="del">
          <ac:chgData name="Afzal, Adnan (Cognizant)" userId="5de9c55b-a3e9-40fa-a4c3-f6bcd484228a" providerId="ADAL" clId="{C33285ED-F0E1-47D3-9F49-86960811ED5B}" dt="2025-08-06T15:36:34.343" v="487" actId="478"/>
          <ac:spMkLst>
            <pc:docMk/>
            <pc:sldMk cId="3596896512" sldId="259"/>
            <ac:spMk id="6" creationId="{FCA827CB-8271-1290-1202-0CA6DB72F0E6}"/>
          </ac:spMkLst>
        </pc:spChg>
        <pc:spChg chg="del">
          <ac:chgData name="Afzal, Adnan (Cognizant)" userId="5de9c55b-a3e9-40fa-a4c3-f6bcd484228a" providerId="ADAL" clId="{C33285ED-F0E1-47D3-9F49-86960811ED5B}" dt="2025-08-06T15:36:34.343" v="487" actId="478"/>
          <ac:spMkLst>
            <pc:docMk/>
            <pc:sldMk cId="3596896512" sldId="259"/>
            <ac:spMk id="7" creationId="{BF4F7B9B-3378-7940-5D62-E5873FC990EB}"/>
          </ac:spMkLst>
        </pc:spChg>
        <pc:spChg chg="del">
          <ac:chgData name="Afzal, Adnan (Cognizant)" userId="5de9c55b-a3e9-40fa-a4c3-f6bcd484228a" providerId="ADAL" clId="{C33285ED-F0E1-47D3-9F49-86960811ED5B}" dt="2025-08-06T15:36:34.343" v="487" actId="478"/>
          <ac:spMkLst>
            <pc:docMk/>
            <pc:sldMk cId="3596896512" sldId="259"/>
            <ac:spMk id="8" creationId="{AFBFD1AC-DA67-DD9E-E31D-0A30B9AE47A0}"/>
          </ac:spMkLst>
        </pc:spChg>
        <pc:spChg chg="add del">
          <ac:chgData name="Afzal, Adnan (Cognizant)" userId="5de9c55b-a3e9-40fa-a4c3-f6bcd484228a" providerId="ADAL" clId="{C33285ED-F0E1-47D3-9F49-86960811ED5B}" dt="2025-08-06T15:58:59.077" v="534" actId="26606"/>
          <ac:spMkLst>
            <pc:docMk/>
            <pc:sldMk cId="3596896512" sldId="259"/>
            <ac:spMk id="14" creationId="{C497725C-6431-496A-B11C-691354780DCD}"/>
          </ac:spMkLst>
        </pc:spChg>
        <pc:spChg chg="add del">
          <ac:chgData name="Afzal, Adnan (Cognizant)" userId="5de9c55b-a3e9-40fa-a4c3-f6bcd484228a" providerId="ADAL" clId="{C33285ED-F0E1-47D3-9F49-86960811ED5B}" dt="2025-08-06T15:58:39.153" v="528" actId="26606"/>
          <ac:spMkLst>
            <pc:docMk/>
            <pc:sldMk cId="3596896512" sldId="259"/>
            <ac:spMk id="17" creationId="{E18F6E8B-15ED-43C7-94BA-91549A651C73}"/>
          </ac:spMkLst>
        </pc:spChg>
        <pc:spChg chg="add">
          <ac:chgData name="Afzal, Adnan (Cognizant)" userId="5de9c55b-a3e9-40fa-a4c3-f6bcd484228a" providerId="ADAL" clId="{C33285ED-F0E1-47D3-9F49-86960811ED5B}" dt="2025-08-06T15:59:18.786" v="535" actId="26606"/>
          <ac:spMkLst>
            <pc:docMk/>
            <pc:sldMk cId="3596896512" sldId="259"/>
            <ac:spMk id="20" creationId="{FB33DC6A-1F1C-4A06-834E-CFF88F1C0BB9}"/>
          </ac:spMkLst>
        </pc:spChg>
        <pc:spChg chg="add">
          <ac:chgData name="Afzal, Adnan (Cognizant)" userId="5de9c55b-a3e9-40fa-a4c3-f6bcd484228a" providerId="ADAL" clId="{C33285ED-F0E1-47D3-9F49-86960811ED5B}" dt="2025-08-06T15:59:18.786" v="535" actId="26606"/>
          <ac:spMkLst>
            <pc:docMk/>
            <pc:sldMk cId="3596896512" sldId="259"/>
            <ac:spMk id="21" creationId="{60926200-45C2-41E9-839F-31CD5FE4CD59}"/>
          </ac:spMkLst>
        </pc:spChg>
        <pc:spChg chg="add">
          <ac:chgData name="Afzal, Adnan (Cognizant)" userId="5de9c55b-a3e9-40fa-a4c3-f6bcd484228a" providerId="ADAL" clId="{C33285ED-F0E1-47D3-9F49-86960811ED5B}" dt="2025-08-06T15:59:18.786" v="535" actId="26606"/>
          <ac:spMkLst>
            <pc:docMk/>
            <pc:sldMk cId="3596896512" sldId="259"/>
            <ac:spMk id="22" creationId="{0FE1D5CF-87B8-4A8A-AD3C-01D06A60769B}"/>
          </ac:spMkLst>
        </pc:spChg>
        <pc:spChg chg="add del">
          <ac:chgData name="Afzal, Adnan (Cognizant)" userId="5de9c55b-a3e9-40fa-a4c3-f6bcd484228a" providerId="ADAL" clId="{C33285ED-F0E1-47D3-9F49-86960811ED5B}" dt="2025-08-06T15:58:39.153" v="528" actId="26606"/>
          <ac:spMkLst>
            <pc:docMk/>
            <pc:sldMk cId="3596896512" sldId="259"/>
            <ac:spMk id="24" creationId="{B81933D1-5615-42C7-9C0B-4EB7105CCE2D}"/>
          </ac:spMkLst>
        </pc:spChg>
        <pc:spChg chg="add del">
          <ac:chgData name="Afzal, Adnan (Cognizant)" userId="5de9c55b-a3e9-40fa-a4c3-f6bcd484228a" providerId="ADAL" clId="{C33285ED-F0E1-47D3-9F49-86960811ED5B}" dt="2025-08-06T15:58:59.077" v="534" actId="26606"/>
          <ac:spMkLst>
            <pc:docMk/>
            <pc:sldMk cId="3596896512" sldId="259"/>
            <ac:spMk id="25" creationId="{B81933D1-5615-42C7-9C0B-4EB7105CCE2D}"/>
          </ac:spMkLst>
        </pc:spChg>
        <pc:spChg chg="add del">
          <ac:chgData name="Afzal, Adnan (Cognizant)" userId="5de9c55b-a3e9-40fa-a4c3-f6bcd484228a" providerId="ADAL" clId="{C33285ED-F0E1-47D3-9F49-86960811ED5B}" dt="2025-08-06T15:58:39.153" v="528" actId="26606"/>
          <ac:spMkLst>
            <pc:docMk/>
            <pc:sldMk cId="3596896512" sldId="259"/>
            <ac:spMk id="26" creationId="{B089A89A-1E9C-4761-9DFF-53C275FBF870}"/>
          </ac:spMkLst>
        </pc:spChg>
        <pc:spChg chg="add del">
          <ac:chgData name="Afzal, Adnan (Cognizant)" userId="5de9c55b-a3e9-40fa-a4c3-f6bcd484228a" providerId="ADAL" clId="{C33285ED-F0E1-47D3-9F49-86960811ED5B}" dt="2025-08-06T15:58:59.077" v="534" actId="26606"/>
          <ac:spMkLst>
            <pc:docMk/>
            <pc:sldMk cId="3596896512" sldId="259"/>
            <ac:spMk id="27" creationId="{B089A89A-1E9C-4761-9DFF-53C275FBF870}"/>
          </ac:spMkLst>
        </pc:spChg>
        <pc:spChg chg="add del">
          <ac:chgData name="Afzal, Adnan (Cognizant)" userId="5de9c55b-a3e9-40fa-a4c3-f6bcd484228a" providerId="ADAL" clId="{C33285ED-F0E1-47D3-9F49-86960811ED5B}" dt="2025-08-06T15:58:39.153" v="528" actId="26606"/>
          <ac:spMkLst>
            <pc:docMk/>
            <pc:sldMk cId="3596896512" sldId="259"/>
            <ac:spMk id="28" creationId="{19C9EAEA-39D0-4B0E-A0EB-51E7B26740B1}"/>
          </ac:spMkLst>
        </pc:spChg>
        <pc:spChg chg="add del">
          <ac:chgData name="Afzal, Adnan (Cognizant)" userId="5de9c55b-a3e9-40fa-a4c3-f6bcd484228a" providerId="ADAL" clId="{C33285ED-F0E1-47D3-9F49-86960811ED5B}" dt="2025-08-06T15:58:59.077" v="534" actId="26606"/>
          <ac:spMkLst>
            <pc:docMk/>
            <pc:sldMk cId="3596896512" sldId="259"/>
            <ac:spMk id="29" creationId="{19C9EAEA-39D0-4B0E-A0EB-51E7B26740B1}"/>
          </ac:spMkLst>
        </pc:spChg>
        <pc:spChg chg="add">
          <ac:chgData name="Afzal, Adnan (Cognizant)" userId="5de9c55b-a3e9-40fa-a4c3-f6bcd484228a" providerId="ADAL" clId="{C33285ED-F0E1-47D3-9F49-86960811ED5B}" dt="2025-08-06T15:59:18.786" v="535" actId="26606"/>
          <ac:spMkLst>
            <pc:docMk/>
            <pc:sldMk cId="3596896512" sldId="259"/>
            <ac:spMk id="30" creationId="{AF2F604E-43BE-4DC3-B983-E071523364F8}"/>
          </ac:spMkLst>
        </pc:spChg>
        <pc:spChg chg="add">
          <ac:chgData name="Afzal, Adnan (Cognizant)" userId="5de9c55b-a3e9-40fa-a4c3-f6bcd484228a" providerId="ADAL" clId="{C33285ED-F0E1-47D3-9F49-86960811ED5B}" dt="2025-08-06T15:59:18.786" v="535" actId="26606"/>
          <ac:spMkLst>
            <pc:docMk/>
            <pc:sldMk cId="3596896512" sldId="259"/>
            <ac:spMk id="31" creationId="{08C9B587-E65E-4B52-B37C-ABEBB6E87928}"/>
          </ac:spMkLst>
        </pc:spChg>
        <pc:grpChg chg="add del">
          <ac:chgData name="Afzal, Adnan (Cognizant)" userId="5de9c55b-a3e9-40fa-a4c3-f6bcd484228a" providerId="ADAL" clId="{C33285ED-F0E1-47D3-9F49-86960811ED5B}" dt="2025-08-06T15:58:59.077" v="534" actId="26606"/>
          <ac:grpSpMkLst>
            <pc:docMk/>
            <pc:sldMk cId="3596896512" sldId="259"/>
            <ac:grpSpMk id="15" creationId="{032D8612-31EB-44CF-A1D0-14FD4C705424}"/>
          </ac:grpSpMkLst>
        </pc:grpChg>
        <pc:grpChg chg="add del">
          <ac:chgData name="Afzal, Adnan (Cognizant)" userId="5de9c55b-a3e9-40fa-a4c3-f6bcd484228a" providerId="ADAL" clId="{C33285ED-F0E1-47D3-9F49-86960811ED5B}" dt="2025-08-06T15:58:39.153" v="528" actId="26606"/>
          <ac:grpSpMkLst>
            <pc:docMk/>
            <pc:sldMk cId="3596896512" sldId="259"/>
            <ac:grpSpMk id="19" creationId="{032D8612-31EB-44CF-A1D0-14FD4C705424}"/>
          </ac:grpSpMkLst>
        </pc:grpChg>
        <pc:picChg chg="add del mod">
          <ac:chgData name="Afzal, Adnan (Cognizant)" userId="5de9c55b-a3e9-40fa-a4c3-f6bcd484228a" providerId="ADAL" clId="{C33285ED-F0E1-47D3-9F49-86960811ED5B}" dt="2025-08-06T18:57:55.893" v="1113" actId="478"/>
          <ac:picMkLst>
            <pc:docMk/>
            <pc:sldMk cId="3596896512" sldId="259"/>
            <ac:picMk id="10" creationId="{F7240FF0-8810-3BD6-58B2-B46D44C2B2A9}"/>
          </ac:picMkLst>
        </pc:picChg>
        <pc:picChg chg="add del mod">
          <ac:chgData name="Afzal, Adnan (Cognizant)" userId="5de9c55b-a3e9-40fa-a4c3-f6bcd484228a" providerId="ADAL" clId="{C33285ED-F0E1-47D3-9F49-86960811ED5B}" dt="2025-08-06T18:57:57.207" v="1114" actId="478"/>
          <ac:picMkLst>
            <pc:docMk/>
            <pc:sldMk cId="3596896512" sldId="259"/>
            <ac:picMk id="12" creationId="{44486C3C-4C45-7696-6F87-09A90BB49BF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9ACCB-7B08-4586-8079-BC358ED634AC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E59E0-8F78-4FBC-8AC2-9FA8053C0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11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E59E0-8F78-4FBC-8AC2-9FA8053C0D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3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D446A-2C66-AD3F-CF2A-43D2ED9C3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F1A53-2A97-029B-F5D9-E86ECD4F7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D956B-9CF0-A746-FA7D-F0B19D294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DFB-D118-4024-968D-354F5D29DB2C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AB8F7-5376-74AC-F99B-0885D6865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21361-DF85-62CC-074B-DF29C58E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2470-390D-4843-B666-A0F87331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5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89A6-48D6-A9B6-4DEA-903283DB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ACBA6-DE21-DC1E-0FEE-72FD9A7C3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43A21-30E5-F11D-B987-CF5004BA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DFB-D118-4024-968D-354F5D29DB2C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635C4-BC10-4E91-D09A-7E858C854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5A4DE-552C-86C7-8766-4397D36A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2470-390D-4843-B666-A0F87331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61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1ECAF8-7C86-5B13-4317-7089DAD2F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4B86C-9916-07DF-E8E0-FF10B57F4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987B9-F06F-128B-8145-577D1117C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DFB-D118-4024-968D-354F5D29DB2C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4CFC5-4D8F-74FB-536E-C5A18466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8E65A-4F6B-8D28-372E-2006CFC6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2470-390D-4843-B666-A0F87331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9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0A271-EC74-3223-7DD4-2A3278D4F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382A5-D56A-07AA-5A5D-433AB026C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4E19A-64D2-DC7A-5E4B-1FAD8CA9A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DFB-D118-4024-968D-354F5D29DB2C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1EAF4-5ADA-F2C1-C459-EEADA8E7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A4160-7601-3FB7-2FE4-3D71B31DC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2470-390D-4843-B666-A0F87331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6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D6663-5EB4-8A03-AC3D-26AC7AEDD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AE9C2-1FDF-25F8-372B-9C4B42434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189E8-6FCB-9E68-B3EE-BD8D059F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DFB-D118-4024-968D-354F5D29DB2C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277FD-0DDC-53F2-E30B-8EB7E494E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9643F-F361-1536-6BF3-757552AE2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2470-390D-4843-B666-A0F87331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2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DD7C6-E2D1-C266-7EDE-1B3096B4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6BEC9-468C-B70F-E7C2-150C552B5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F57AB-E3A7-FB0A-3A38-231D01B64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16B43-4ED0-CC1E-EA73-F7E8BFD19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DFB-D118-4024-968D-354F5D29DB2C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E38B3-78A1-0CA8-3080-8A9500BA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77252-B264-2596-805A-61F609B4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2470-390D-4843-B666-A0F87331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1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FC48-1470-A7F6-6D47-7D0D2442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E439F-7EF3-CB25-E959-53B3F7AED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9D54A-3D2A-8CF6-5B86-AACD9507D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7F163-67DF-A378-68B6-45CFC2FC3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E33967-BF6D-64CB-BBE8-B03FECE82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249F87-F3A1-21A0-763D-0536AE28A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DFB-D118-4024-968D-354F5D29DB2C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646A4F-E78C-437D-0AB1-EDAD24EE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D25975-D6A9-2639-A7C4-B4497EC0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2470-390D-4843-B666-A0F87331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5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88A1B-F4E1-6588-F178-D542F216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7B0AB-8414-2336-F121-27E511031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DFB-D118-4024-968D-354F5D29DB2C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404BD-DDA5-E104-42ED-713CA8B8D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DFFB2-5173-0AC2-A788-4164D8D9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2470-390D-4843-B666-A0F87331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0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15BD8-B4C2-83D3-0BD6-C7B3B237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DFB-D118-4024-968D-354F5D29DB2C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FF1A29-D93C-93F7-13C3-8CE31C0FE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32A43-3C06-260F-E915-76D4FB00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2470-390D-4843-B666-A0F87331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4B7A1-163D-EBCF-2FB1-1F2B4C9E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8F86F-80E0-C975-AC81-93C9FA831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83FB2-4D87-EB69-639D-78579B46C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A64EE-FAB7-0363-B1B9-07951802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DFB-D118-4024-968D-354F5D29DB2C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7ADCD-0322-9163-1E40-DAA60847A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7EC10-598F-05FF-072C-CB8B11224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2470-390D-4843-B666-A0F87331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3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AD33E-8BEE-A2A4-74F5-2DFF952AF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1188B4-E329-F1A1-D5FF-6C14F6F11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49249-9DE7-8C04-90EE-626162062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B3B4D-43D5-DF15-7881-7E3D03AB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DFB-D118-4024-968D-354F5D29DB2C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26EE0-25D6-286E-FA15-7F0956B50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69729-B4BD-65B6-12F5-B28B4C61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2470-390D-4843-B666-A0F87331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1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58411-0550-2B37-D235-65B9BBEB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D95B5-9171-A4F5-B1C4-D1601D372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82010-5C7D-5DE5-7AAC-192C89258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266DFB-D118-4024-968D-354F5D29DB2C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09C23-6A72-7813-8494-4E68E0EB3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239E3-9DBF-47D8-88DC-90CFB58DB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B92470-390D-4843-B666-A0F87331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4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113ED-4193-D416-DD69-CC4C04B68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AE1147-F4D5-85F9-9ED4-C01C7A81833A}"/>
              </a:ext>
            </a:extLst>
          </p:cNvPr>
          <p:cNvSpPr txBox="1"/>
          <p:nvPr/>
        </p:nvSpPr>
        <p:spPr>
          <a:xfrm>
            <a:off x="295694" y="281356"/>
            <a:ext cx="10445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 Nova Light" panose="020B0304020202020204" pitchFamily="34" charset="0"/>
              </a:rPr>
              <a:t>Universal API Bridge: Mathematical Optimizations and Enterprise Performance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2E8FD-E35C-2012-772B-988795A22734}"/>
              </a:ext>
            </a:extLst>
          </p:cNvPr>
          <p:cNvSpPr txBox="1"/>
          <p:nvPr/>
        </p:nvSpPr>
        <p:spPr>
          <a:xfrm>
            <a:off x="537340" y="1118072"/>
            <a:ext cx="11117319" cy="70788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Nova Light" panose="020B0304020202020204" pitchFamily="34" charset="0"/>
              </a:rPr>
              <a:t>Overview:</a:t>
            </a:r>
            <a:r>
              <a:rPr lang="en-US" sz="2000" dirty="0">
                <a:latin typeface="Arial Nova Light" panose="020B0304020202020204" pitchFamily="34" charset="0"/>
              </a:rPr>
              <a:t> The </a:t>
            </a:r>
            <a:r>
              <a:rPr lang="en-US" sz="2000" b="1" dirty="0">
                <a:latin typeface="Arial Nova Light" panose="020B0304020202020204" pitchFamily="34" charset="0"/>
              </a:rPr>
              <a:t>Universal </a:t>
            </a:r>
            <a:r>
              <a:rPr lang="en-US" sz="2000" b="1" u="sng" dirty="0">
                <a:latin typeface="Arial Nova Light" panose="020B0304020202020204" pitchFamily="34" charset="0"/>
              </a:rPr>
              <a:t>API</a:t>
            </a:r>
            <a:r>
              <a:rPr lang="en-US" sz="2000" b="1" dirty="0">
                <a:latin typeface="Arial Nova Light" panose="020B0304020202020204" pitchFamily="34" charset="0"/>
              </a:rPr>
              <a:t> Bridge </a:t>
            </a:r>
            <a:r>
              <a:rPr lang="en-US" sz="2000" dirty="0">
                <a:latin typeface="Arial Nova Light" panose="020B0304020202020204" pitchFamily="34" charset="0"/>
              </a:rPr>
              <a:t>retrieves comprehensive financial data from </a:t>
            </a:r>
            <a:r>
              <a:rPr lang="en-US" sz="2000" b="1" dirty="0">
                <a:latin typeface="Arial Nova Light" panose="020B0304020202020204" pitchFamily="34" charset="0"/>
              </a:rPr>
              <a:t>Polygon.io</a:t>
            </a:r>
            <a:r>
              <a:rPr lang="en-US" sz="2000" dirty="0">
                <a:latin typeface="Arial Nova Light" panose="020B0304020202020204" pitchFamily="34" charset="0"/>
              </a:rPr>
              <a:t>, including market status, asset tickers, and other metrics.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F8260C-8071-B687-D583-E4B0353206FF}"/>
              </a:ext>
            </a:extLst>
          </p:cNvPr>
          <p:cNvSpPr txBox="1"/>
          <p:nvPr/>
        </p:nvSpPr>
        <p:spPr>
          <a:xfrm>
            <a:off x="537340" y="2201010"/>
            <a:ext cx="11117319" cy="70788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Nova Light" panose="020B0304020202020204" pitchFamily="34" charset="0"/>
              </a:rPr>
              <a:t>Use Case:</a:t>
            </a:r>
            <a:r>
              <a:rPr lang="en-US" sz="2000" dirty="0">
                <a:latin typeface="Arial Nova Light" panose="020B0304020202020204" pitchFamily="34" charset="0"/>
              </a:rPr>
              <a:t> Financial data is accessed through a </a:t>
            </a:r>
            <a:r>
              <a:rPr lang="en-US" sz="2000" b="1" dirty="0">
                <a:latin typeface="Arial Nova Light" panose="020B0304020202020204" pitchFamily="34" charset="0"/>
              </a:rPr>
              <a:t>REST → MCP → </a:t>
            </a:r>
            <a:r>
              <a:rPr lang="en-US" sz="2000" b="1" dirty="0" err="1">
                <a:latin typeface="Arial Nova Light" panose="020B0304020202020204" pitchFamily="34" charset="0"/>
              </a:rPr>
              <a:t>gRPC</a:t>
            </a:r>
            <a:r>
              <a:rPr lang="en-US" sz="2000" b="1" dirty="0">
                <a:latin typeface="Arial Nova Light" panose="020B0304020202020204" pitchFamily="34" charset="0"/>
              </a:rPr>
              <a:t> </a:t>
            </a:r>
            <a:r>
              <a:rPr lang="en-US" sz="2000" dirty="0">
                <a:latin typeface="Arial Nova Light" panose="020B0304020202020204" pitchFamily="34" charset="0"/>
              </a:rPr>
              <a:t>architecture, with </a:t>
            </a:r>
            <a:r>
              <a:rPr lang="en-US" sz="2000" b="1" dirty="0">
                <a:latin typeface="Arial Nova Light" panose="020B0304020202020204" pitchFamily="34" charset="0"/>
              </a:rPr>
              <a:t>five</a:t>
            </a:r>
            <a:r>
              <a:rPr lang="en-US" sz="2000" dirty="0">
                <a:latin typeface="Arial Nova Light" panose="020B0304020202020204" pitchFamily="34" charset="0"/>
              </a:rPr>
              <a:t> API calls executed every 60 seconds to maintain near real-time updates. (</a:t>
            </a:r>
            <a:r>
              <a:rPr lang="en-US" sz="2000" b="1" dirty="0">
                <a:latin typeface="Arial Nova Light" panose="020B0304020202020204" pitchFamily="34" charset="0"/>
              </a:rPr>
              <a:t>Using free trial of Polygon.io)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4F2F-2FAE-8527-344C-5B1DC37DC364}"/>
              </a:ext>
            </a:extLst>
          </p:cNvPr>
          <p:cNvSpPr txBox="1"/>
          <p:nvPr/>
        </p:nvSpPr>
        <p:spPr>
          <a:xfrm>
            <a:off x="537340" y="3850140"/>
            <a:ext cx="11117319" cy="110799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Arial Nova Light" panose="020B0304020202020204" pitchFamily="34" charset="0"/>
              </a:rPr>
              <a:t>HTTP/REST Request </a:t>
            </a:r>
            <a:r>
              <a:rPr lang="en-US" sz="2200" dirty="0">
                <a:latin typeface="Arial Nova Light" panose="020B0304020202020204" pitchFamily="34" charset="0"/>
              </a:rPr>
              <a:t>→ REST Gateway → MCP Layer → </a:t>
            </a:r>
            <a:r>
              <a:rPr lang="en-US" sz="2200" dirty="0" err="1">
                <a:latin typeface="Arial Nova Light" panose="020B0304020202020204" pitchFamily="34" charset="0"/>
              </a:rPr>
              <a:t>gRPC</a:t>
            </a:r>
            <a:r>
              <a:rPr lang="en-US" sz="2200" dirty="0">
                <a:latin typeface="Arial Nova Light" panose="020B0304020202020204" pitchFamily="34" charset="0"/>
              </a:rPr>
              <a:t> Backend → External APIs</a:t>
            </a:r>
            <a:br>
              <a:rPr lang="en-US" sz="2200" dirty="0">
                <a:latin typeface="Arial Nova Light" panose="020B0304020202020204" pitchFamily="34" charset="0"/>
              </a:rPr>
            </a:br>
            <a:endParaRPr lang="en-US" sz="2200" dirty="0">
              <a:latin typeface="Arial Nova Light" panose="020B0304020202020204" pitchFamily="34" charset="0"/>
            </a:endParaRPr>
          </a:p>
          <a:p>
            <a:r>
              <a:rPr lang="en-US" sz="2200" dirty="0">
                <a:latin typeface="Arial Nova Light" panose="020B0304020202020204" pitchFamily="34" charset="0"/>
              </a:rPr>
              <a:t>Response: </a:t>
            </a:r>
            <a:r>
              <a:rPr lang="en-US" sz="2200" dirty="0" err="1">
                <a:latin typeface="Arial Nova Light" panose="020B0304020202020204" pitchFamily="34" charset="0"/>
              </a:rPr>
              <a:t>gRPC</a:t>
            </a:r>
            <a:r>
              <a:rPr lang="en-US" sz="2200" dirty="0">
                <a:latin typeface="Arial Nova Light" panose="020B0304020202020204" pitchFamily="34" charset="0"/>
              </a:rPr>
              <a:t> Backend ← MCP Layer ← REST Gateway ← </a:t>
            </a:r>
            <a:r>
              <a:rPr lang="en-US" sz="2200" b="1" dirty="0">
                <a:latin typeface="Arial Nova Light" panose="020B0304020202020204" pitchFamily="34" charset="0"/>
              </a:rPr>
              <a:t>HTTP/REST Response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DADE67-AD05-FE4E-CC5A-9EF1DD9F8EE5}"/>
              </a:ext>
            </a:extLst>
          </p:cNvPr>
          <p:cNvSpPr txBox="1"/>
          <p:nvPr/>
        </p:nvSpPr>
        <p:spPr>
          <a:xfrm>
            <a:off x="537340" y="3361850"/>
            <a:ext cx="3204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High-Level Architecture 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EA77C0-9A9C-38A9-9557-2819FD4A18EF}"/>
              </a:ext>
            </a:extLst>
          </p:cNvPr>
          <p:cNvSpPr txBox="1"/>
          <p:nvPr/>
        </p:nvSpPr>
        <p:spPr>
          <a:xfrm>
            <a:off x="537340" y="5307881"/>
            <a:ext cx="2343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Performance Benefit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85777A-CDF8-D3B3-C957-767E7554B404}"/>
              </a:ext>
            </a:extLst>
          </p:cNvPr>
          <p:cNvSpPr txBox="1"/>
          <p:nvPr/>
        </p:nvSpPr>
        <p:spPr>
          <a:xfrm>
            <a:off x="601818" y="5739928"/>
            <a:ext cx="11052842" cy="70788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Nova Light" panose="020B0304020202020204" pitchFamily="34" charset="0"/>
              </a:rPr>
              <a:t>Overall </a:t>
            </a:r>
            <a:r>
              <a:rPr lang="en-US" sz="2000" b="1" dirty="0" err="1">
                <a:latin typeface="Arial Nova Light" panose="020B0304020202020204" pitchFamily="34" charset="0"/>
              </a:rPr>
              <a:t>gRPC+MCP</a:t>
            </a:r>
            <a:r>
              <a:rPr lang="en-US" sz="2000" b="1" dirty="0">
                <a:latin typeface="Arial Nova Light" panose="020B0304020202020204" pitchFamily="34" charset="0"/>
              </a:rPr>
              <a:t> vs REST measured up to 40 – 70% improvement in response time over standard REST engine. </a:t>
            </a:r>
            <a:endParaRPr lang="en-US" sz="2000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37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81FAC-ADC8-A5F9-AB29-46333AF38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0F929D8-7B74-8250-9673-928FE7535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69" y="1203457"/>
            <a:ext cx="10064951" cy="4722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A7B7A5-5DE4-DE89-91CF-0017A8CEB3A5}"/>
              </a:ext>
            </a:extLst>
          </p:cNvPr>
          <p:cNvSpPr txBox="1"/>
          <p:nvPr/>
        </p:nvSpPr>
        <p:spPr>
          <a:xfrm>
            <a:off x="620978" y="633046"/>
            <a:ext cx="1050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Performance achievement using MCP/</a:t>
            </a:r>
            <a:r>
              <a:rPr lang="en-US" b="1" dirty="0" err="1"/>
              <a:t>gPRC</a:t>
            </a:r>
            <a:r>
              <a:rPr lang="en-US" b="1" dirty="0"/>
              <a:t> enhancements, compared to REST API standard engine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74ED31-A1D4-2ABF-72A4-B4F89B0ECB9E}"/>
              </a:ext>
            </a:extLst>
          </p:cNvPr>
          <p:cNvSpPr txBox="1"/>
          <p:nvPr/>
        </p:nvSpPr>
        <p:spPr>
          <a:xfrm>
            <a:off x="620978" y="6127094"/>
            <a:ext cx="9807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Thes are estimates, more thorough testing will be required to understand true benchmarks between </a:t>
            </a:r>
            <a:r>
              <a:rPr lang="en-US" sz="1400" dirty="0" err="1"/>
              <a:t>gRPC</a:t>
            </a:r>
            <a:r>
              <a:rPr lang="en-US" sz="1400" dirty="0"/>
              <a:t> engine and REST. </a:t>
            </a:r>
          </a:p>
        </p:txBody>
      </p:sp>
    </p:spTree>
    <p:extLst>
      <p:ext uri="{BB962C8B-B14F-4D97-AF65-F5344CB8AC3E}">
        <p14:creationId xmlns:p14="http://schemas.microsoft.com/office/powerpoint/2010/main" val="45550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75B4DA-6C9F-4919-7214-D0CACD80DDDB}"/>
              </a:ext>
            </a:extLst>
          </p:cNvPr>
          <p:cNvSpPr txBox="1"/>
          <p:nvPr/>
        </p:nvSpPr>
        <p:spPr>
          <a:xfrm>
            <a:off x="254977" y="351694"/>
            <a:ext cx="710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 Nova Light" panose="020B0304020202020204" pitchFamily="34" charset="0"/>
              </a:rPr>
              <a:t>Code Initiation for Polygon.io API Financial Data Pulls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505307-E878-3AC7-DC3A-CF7AF22E4019}"/>
              </a:ext>
            </a:extLst>
          </p:cNvPr>
          <p:cNvSpPr txBox="1"/>
          <p:nvPr/>
        </p:nvSpPr>
        <p:spPr>
          <a:xfrm>
            <a:off x="370285" y="926126"/>
            <a:ext cx="11117319" cy="4001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Nova Light" panose="020B0304020202020204" pitchFamily="34" charset="0"/>
              </a:rPr>
              <a:t>Suggest to Cursor AI</a:t>
            </a:r>
            <a:endParaRPr lang="en-US" sz="2000" dirty="0">
              <a:latin typeface="Arial Nova Light" panose="020B03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D6BAF3-10E4-669D-83D0-23F730836398}"/>
              </a:ext>
            </a:extLst>
          </p:cNvPr>
          <p:cNvSpPr txBox="1"/>
          <p:nvPr/>
        </p:nvSpPr>
        <p:spPr>
          <a:xfrm>
            <a:off x="650631" y="1661746"/>
            <a:ext cx="1142210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Use </a:t>
            </a:r>
            <a:r>
              <a:rPr lang="en-US" b="1" dirty="0"/>
              <a:t>Shell monitor</a:t>
            </a:r>
            <a:r>
              <a:rPr lang="en-US" dirty="0"/>
              <a:t> for all executions, this will enable monitoring commands taking longer, and for workarounds.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2. Invoke ‘</a:t>
            </a:r>
            <a:r>
              <a:rPr lang="en-US" b="1" dirty="0"/>
              <a:t>run </a:t>
            </a:r>
            <a:r>
              <a:rPr lang="en-US" b="1" dirty="0" err="1"/>
              <a:t>nasa</a:t>
            </a:r>
            <a:r>
              <a:rPr lang="en-US" b="1" dirty="0"/>
              <a:t> server</a:t>
            </a:r>
            <a:r>
              <a:rPr lang="en-US" dirty="0"/>
              <a:t>’ or ‘</a:t>
            </a:r>
            <a:r>
              <a:rPr lang="en-US" b="1" dirty="0"/>
              <a:t>open </a:t>
            </a:r>
            <a:r>
              <a:rPr lang="en-US" b="1" dirty="0" err="1"/>
              <a:t>nasa</a:t>
            </a:r>
            <a:r>
              <a:rPr lang="en-US" b="1" dirty="0"/>
              <a:t> server with </a:t>
            </a:r>
            <a:r>
              <a:rPr lang="en-US" b="1" dirty="0" err="1"/>
              <a:t>mcp</a:t>
            </a:r>
            <a:r>
              <a:rPr lang="en-US" b="1" dirty="0"/>
              <a:t> and </a:t>
            </a:r>
            <a:r>
              <a:rPr lang="en-US" b="1" dirty="0" err="1"/>
              <a:t>grpc</a:t>
            </a:r>
            <a:r>
              <a:rPr lang="en-US" dirty="0"/>
              <a:t>’ combination server with Cursor, this will </a:t>
            </a:r>
            <a:br>
              <a:rPr lang="en-US" dirty="0"/>
            </a:br>
            <a:r>
              <a:rPr lang="en-US" dirty="0"/>
              <a:t>     start server to perform continuous API pulls at intervals.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3. Invoke ‘</a:t>
            </a:r>
            <a:r>
              <a:rPr lang="en-US" b="1"/>
              <a:t>open polygon v7</a:t>
            </a:r>
            <a:r>
              <a:rPr lang="en-US"/>
              <a:t>’ </a:t>
            </a:r>
            <a:r>
              <a:rPr lang="en-US" dirty="0"/>
              <a:t>or ask to execute ‘</a:t>
            </a:r>
            <a:r>
              <a:rPr lang="en-US" b="1" dirty="0"/>
              <a:t>polygon v7 html</a:t>
            </a:r>
            <a:r>
              <a:rPr lang="en-US" dirty="0"/>
              <a:t>’ in browser, execute html once 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35E277-F21C-CAD4-1962-91269F035074}"/>
              </a:ext>
            </a:extLst>
          </p:cNvPr>
          <p:cNvSpPr txBox="1"/>
          <p:nvPr/>
        </p:nvSpPr>
        <p:spPr>
          <a:xfrm>
            <a:off x="515133" y="3693071"/>
            <a:ext cx="194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Highlights of the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098C24-7656-E9DD-6818-B951ABD6A3A9}"/>
              </a:ext>
            </a:extLst>
          </p:cNvPr>
          <p:cNvSpPr txBox="1"/>
          <p:nvPr/>
        </p:nvSpPr>
        <p:spPr>
          <a:xfrm>
            <a:off x="515133" y="4062403"/>
            <a:ext cx="82957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250k+ API support – Scalable  |  Self Tuning Parameters  |  Zero Manual Intervention</a:t>
            </a:r>
          </a:p>
          <a:p>
            <a:r>
              <a:rPr lang="en-US" dirty="0"/>
              <a:t>Quantum Inspired Load Balancing (Boltzmann Distribution)</a:t>
            </a:r>
          </a:p>
          <a:p>
            <a:r>
              <a:rPr lang="en-US" dirty="0"/>
              <a:t>Multi-Dimensional Klaman Filter Prediction</a:t>
            </a:r>
          </a:p>
          <a:p>
            <a:r>
              <a:rPr lang="en-US" dirty="0"/>
              <a:t>Information-Theoretic Circuit Breaker (Entropy-Based)</a:t>
            </a:r>
          </a:p>
          <a:p>
            <a:r>
              <a:rPr lang="en-US" dirty="0"/>
              <a:t>Topological Data Analysis Request Clustering</a:t>
            </a:r>
          </a:p>
          <a:p>
            <a:r>
              <a:rPr lang="en-US" dirty="0"/>
              <a:t>Multi-Armed Bandit Resource Allocation</a:t>
            </a:r>
          </a:p>
          <a:p>
            <a:r>
              <a:rPr lang="en-US" dirty="0"/>
              <a:t>Graph Neural Network Service Mesh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06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316</Words>
  <Application>Microsoft Office PowerPoint</Application>
  <PresentationFormat>Widescreen</PresentationFormat>
  <Paragraphs>27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Arial Nova Light</vt:lpstr>
      <vt:lpstr>Office Theme</vt:lpstr>
      <vt:lpstr>PowerPoint Presentation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Afzal, Adnan (Cognizant)</dc:creator>
  <cp:lastModifiedBy>Afzal, Adnan (Cognizant)</cp:lastModifiedBy>
  <cp:revision>1</cp:revision>
  <dcterms:created xsi:type="dcterms:W3CDTF">2025-08-06T08:31:47Z</dcterms:created>
  <dcterms:modified xsi:type="dcterms:W3CDTF">2025-08-07T16:30:13Z</dcterms:modified>
</cp:coreProperties>
</file>