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6" r:id="rId6"/>
    <p:sldId id="259" r:id="rId7"/>
    <p:sldId id="260" r:id="rId8"/>
    <p:sldId id="261" r:id="rId9"/>
    <p:sldId id="265" r:id="rId10"/>
    <p:sldId id="267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HR Dashboard Project</a:t>
            </a:r>
            <a:endParaRPr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Business</a:t>
            </a:r>
            <a:r>
              <a:rPr>
                <a:solidFill>
                  <a:schemeClr val="bg1">
                    <a:lumMod val="75000"/>
                  </a:schemeClr>
                </a:solidFill>
              </a:rPr>
              <a:t> Analysis Using Power BI</a:t>
            </a:r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bg1"/>
                </a:solidFill>
              </a:rPr>
              <a:t>ER Diagram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" name="Content Placeholder 3" descr="ER_Diagram_PowerBI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2005"/>
            <a:ext cx="82296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Dashboard </a:t>
            </a:r>
            <a:r>
              <a:rPr lang="en-US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Preview</a:t>
            </a:r>
            <a:endParaRPr lang="en-US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HR_Dashboar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11517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bg1"/>
                </a:solidFill>
              </a:rPr>
              <a:t>Introduction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The HR Dashboard developed in Power BI provides key insights into employee demographics, attrition trends, and job role analysis. It empowers data-driven decision-making for better workforce management.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O</a:t>
            </a:r>
            <a:r>
              <a:rPr b="1">
                <a:solidFill>
                  <a:schemeClr val="bg1"/>
                </a:solidFill>
              </a:rPr>
              <a:t>bjectives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- Analyze attrition trends and factors.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Identify patterns in employee demographics and compensation.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Provide actionable insights for workforce planning.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chemeClr val="bg1"/>
                </a:solidFill>
                <a:sym typeface="+mn-ea"/>
              </a:rPr>
              <a:t>Project- key points</a:t>
            </a:r>
            <a:endParaRPr lang="en-US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• Data collection</a:t>
            </a: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• Data cleaning &amp; wrangling</a:t>
            </a: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• Data modeling</a:t>
            </a: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• Data visualization</a:t>
            </a: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• Dashboard design</a:t>
            </a: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bg1"/>
                </a:solidFill>
              </a:rPr>
              <a:t>• Sharing Insights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bg1"/>
                </a:solidFill>
              </a:rPr>
              <a:t>Summary Metrics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- Total Employees: 1416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Attrition Count: 229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Attrition Rate: 16.2%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Average Age: 37 years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Average Salary: $6.5K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Average Tenure: 7.0 years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bg1"/>
                </a:solidFill>
              </a:rPr>
              <a:t>Key Visuals and Insights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1. Highest attrition occurs in the 26-35 age group.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2. Life Sciences degree holders have the highest attrition.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3. Most attrition occurs in the $5K and below salary range.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4. Laboratory Technicians and Sales Executives face significant attrition.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5. Research &amp; Development department experiences high attrition rates.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chemeClr val="bg1"/>
                </a:solidFill>
              </a:rPr>
              <a:t>Recommendations</a:t>
            </a:r>
            <a:endParaRPr b="1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/>
                </a:solidFill>
              </a:rPr>
              <a:t>- Offer competitive compensation to younger employees.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Develop skill training programs for high-attrition roles.</a:t>
            </a:r>
            <a:endParaRPr>
              <a:solidFill>
                <a:schemeClr val="bg1"/>
              </a:solidFill>
            </a:endParaRPr>
          </a:p>
          <a:p>
            <a:r>
              <a:rPr>
                <a:solidFill>
                  <a:schemeClr val="bg1"/>
                </a:solidFill>
              </a:rPr>
              <a:t>- Regularly monitor dashboard metrics for emerging trends.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solidFill>
                  <a:schemeClr val="bg1"/>
                </a:solidFill>
                <a:sym typeface="+mn-ea"/>
              </a:rPr>
              <a:t>Entities and Relationships</a:t>
            </a:r>
            <a:endParaRPr lang="en-US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Data Sources</a:t>
            </a: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Represents the raw data tables or external data sources (e.g., SQL databases, Excel files, etc.).</a:t>
            </a: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Attributes: Source Name, Source Type, Connection Details, Update Frequency.</a:t>
            </a: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Data Transformation (ETL)</a:t>
            </a: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Represents transformations applied during data preprocessing in Power Query.</a:t>
            </a: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Attributes: Transformation Steps, Filters, Merged Columns.</a:t>
            </a: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Fact Table</a:t>
            </a: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Central table in the data model containing measures (numerical data to be analyzed).</a:t>
            </a:r>
            <a:endParaRPr lang="en-US" altLang="en-US" sz="190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en-US" sz="1900">
                <a:solidFill>
                  <a:schemeClr val="bg1"/>
                </a:solidFill>
              </a:rPr>
              <a:t>Attributes: Measure IDs, Metrics (e.g., Sales, Profit), Date Keys, Category Keys.</a:t>
            </a:r>
            <a:endParaRPr lang="en-US" altLang="en-US" sz="19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Dimension Tables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Represent descriptive attributes or categorical data used for slicing and dicing.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Attributes: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Time Dimension: Date, Month, Year, Quarter.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Customer Dimension: Customer ID, Name, Segment, Region.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Product Dimension: Product ID, Category, Subcategory.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Visualization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Represents charts, dashboards, and reports built using Power BI.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Attributes: Chart Type, Filters Applied, Linked Measures and Dimensions.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Relationships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Define how data tables are related (e.g., one-to-many, many-to-one).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Relationship Types: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Fact-to-Dimension (e.g., Orders linked to Products via Product ID).</a:t>
            </a:r>
            <a:endParaRPr lang="en-US" altLang="en-US" sz="180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chemeClr val="bg1"/>
                </a:solidFill>
              </a:rPr>
              <a:t>Dimension-to-Dimension (e.g., Customers linked to Geography).</a:t>
            </a:r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2453</Words>
  <Application>WPS Presentation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Arial Black</vt:lpstr>
      <vt:lpstr>Calibri</vt:lpstr>
      <vt:lpstr>Microsoft YaHei</vt:lpstr>
      <vt:lpstr>Arial Unicode MS</vt:lpstr>
      <vt:lpstr>Office Theme</vt:lpstr>
      <vt:lpstr>HR Dashboard Project</vt:lpstr>
      <vt:lpstr>Introduction</vt:lpstr>
      <vt:lpstr>Objectives</vt:lpstr>
      <vt:lpstr>PowerPoint 演示文稿</vt:lpstr>
      <vt:lpstr>Summary Metrics</vt:lpstr>
      <vt:lpstr>Key Visuals and Insights</vt:lpstr>
      <vt:lpstr>Recommendations</vt:lpstr>
      <vt:lpstr>PowerPoint 演示文稿</vt:lpstr>
      <vt:lpstr>PowerPoint 演示文稿</vt:lpstr>
      <vt:lpstr>PowerPoint 演示文稿</vt:lpstr>
      <vt:lpstr>Dashboard Screenshot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mdraz</cp:lastModifiedBy>
  <cp:revision>2</cp:revision>
  <dcterms:created xsi:type="dcterms:W3CDTF">2013-01-27T09:14:00Z</dcterms:created>
  <dcterms:modified xsi:type="dcterms:W3CDTF">2024-12-10T17:21:33Z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092CC4E1FF3549718905B14D84EBD60A_12</vt:lpwstr>
  </property>
  <property fmtid="{D5CDD505-2E9C-101B-9397-08002B2CF9AE}" pid="3" name="KSOProductBuildVer">
    <vt:lpwstr>1033-12.2.0.19307</vt:lpwstr>
  </property>
</Properties>
</file>