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1B5A34-0A1F-4C9B-85E5-CF0352033465}" v="3" dt="2024-02-09T12:49:31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140" d="100"/>
          <a:sy n="140" d="100"/>
        </p:scale>
        <p:origin x="-1536" y="-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erbas Nagengast" userId="2a5ad50c-9dfa-4e13-8f1a-7fa0e8ca4f6f" providerId="ADAL" clId="{D21B5A34-0A1F-4C9B-85E5-CF0352033465}"/>
    <pc:docChg chg="addSld modSld">
      <pc:chgData name="Pieterbas Nagengast" userId="2a5ad50c-9dfa-4e13-8f1a-7fa0e8ca4f6f" providerId="ADAL" clId="{D21B5A34-0A1F-4C9B-85E5-CF0352033465}" dt="2024-02-09T12:49:31.017" v="3" actId="1076"/>
      <pc:docMkLst>
        <pc:docMk/>
      </pc:docMkLst>
      <pc:sldChg chg="addSp modSp new">
        <pc:chgData name="Pieterbas Nagengast" userId="2a5ad50c-9dfa-4e13-8f1a-7fa0e8ca4f6f" providerId="ADAL" clId="{D21B5A34-0A1F-4C9B-85E5-CF0352033465}" dt="2024-02-09T12:49:31.017" v="3" actId="1076"/>
        <pc:sldMkLst>
          <pc:docMk/>
          <pc:sldMk cId="831011516" sldId="260"/>
        </pc:sldMkLst>
        <pc:spChg chg="add mod">
          <ac:chgData name="Pieterbas Nagengast" userId="2a5ad50c-9dfa-4e13-8f1a-7fa0e8ca4f6f" providerId="ADAL" clId="{D21B5A34-0A1F-4C9B-85E5-CF0352033465}" dt="2024-02-09T12:46:25.420" v="2" actId="1076"/>
          <ac:spMkLst>
            <pc:docMk/>
            <pc:sldMk cId="831011516" sldId="260"/>
            <ac:spMk id="5" creationId="{A2F86EE5-2786-4A19-C622-1E1D5E171971}"/>
          </ac:spMkLst>
        </pc:spChg>
        <pc:graphicFrameChg chg="add mod">
          <ac:chgData name="Pieterbas Nagengast" userId="2a5ad50c-9dfa-4e13-8f1a-7fa0e8ca4f6f" providerId="ADAL" clId="{D21B5A34-0A1F-4C9B-85E5-CF0352033465}" dt="2024-02-09T12:46:13.080" v="1"/>
          <ac:graphicFrameMkLst>
            <pc:docMk/>
            <pc:sldMk cId="831011516" sldId="260"/>
            <ac:graphicFrameMk id="2" creationId="{503EFD16-D8EB-4CF8-A8FB-3439A7C359B4}"/>
          </ac:graphicFrameMkLst>
        </pc:graphicFrameChg>
        <pc:graphicFrameChg chg="add mod">
          <ac:chgData name="Pieterbas Nagengast" userId="2a5ad50c-9dfa-4e13-8f1a-7fa0e8ca4f6f" providerId="ADAL" clId="{D21B5A34-0A1F-4C9B-85E5-CF0352033465}" dt="2024-02-09T12:46:13.080" v="1"/>
          <ac:graphicFrameMkLst>
            <pc:docMk/>
            <pc:sldMk cId="831011516" sldId="260"/>
            <ac:graphicFrameMk id="3" creationId="{431BF347-75CC-7CAB-0461-E30519AB5670}"/>
          </ac:graphicFrameMkLst>
        </pc:graphicFrameChg>
        <pc:graphicFrameChg chg="add mod">
          <ac:chgData name="Pieterbas Nagengast" userId="2a5ad50c-9dfa-4e13-8f1a-7fa0e8ca4f6f" providerId="ADAL" clId="{D21B5A34-0A1F-4C9B-85E5-CF0352033465}" dt="2024-02-09T12:46:25.420" v="2" actId="1076"/>
          <ac:graphicFrameMkLst>
            <pc:docMk/>
            <pc:sldMk cId="831011516" sldId="260"/>
            <ac:graphicFrameMk id="4" creationId="{83030987-D427-CF48-96DD-A6E7EC4BF63A}"/>
          </ac:graphicFrameMkLst>
        </pc:graphicFrameChg>
        <pc:picChg chg="add mod">
          <ac:chgData name="Pieterbas Nagengast" userId="2a5ad50c-9dfa-4e13-8f1a-7fa0e8ca4f6f" providerId="ADAL" clId="{D21B5A34-0A1F-4C9B-85E5-CF0352033465}" dt="2024-02-09T12:46:25.420" v="2" actId="1076"/>
          <ac:picMkLst>
            <pc:docMk/>
            <pc:sldMk cId="831011516" sldId="260"/>
            <ac:picMk id="1026" creationId="{A262D8E2-CF1D-B025-358A-70058BE80679}"/>
          </ac:picMkLst>
        </pc:picChg>
        <pc:picChg chg="add mod">
          <ac:chgData name="Pieterbas Nagengast" userId="2a5ad50c-9dfa-4e13-8f1a-7fa0e8ca4f6f" providerId="ADAL" clId="{D21B5A34-0A1F-4C9B-85E5-CF0352033465}" dt="2024-02-09T12:46:25.420" v="2" actId="1076"/>
          <ac:picMkLst>
            <pc:docMk/>
            <pc:sldMk cId="831011516" sldId="260"/>
            <ac:picMk id="1027" creationId="{1EE5AFD0-56AF-A6F5-B326-B0B5C2826ADC}"/>
          </ac:picMkLst>
        </pc:picChg>
        <pc:picChg chg="add mod">
          <ac:chgData name="Pieterbas Nagengast" userId="2a5ad50c-9dfa-4e13-8f1a-7fa0e8ca4f6f" providerId="ADAL" clId="{D21B5A34-0A1F-4C9B-85E5-CF0352033465}" dt="2024-02-09T12:49:31.017" v="3" actId="1076"/>
          <ac:picMkLst>
            <pc:docMk/>
            <pc:sldMk cId="831011516" sldId="260"/>
            <ac:picMk id="1028" creationId="{27E56569-564B-0E7C-18D1-FB7FA0609F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4EC6-EF23-1307-067D-FD3B5044F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28D7D-E8CF-2E1B-6F8B-BE447EDF5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9CE36-FD62-2F90-B156-9D767D73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9E24-BC5A-4C5A-85B5-0375DC46AA75}" type="datetimeFigureOut">
              <a:rPr lang="nl-NL" smtClean="0"/>
              <a:t>9-2-2024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E1B86-22B8-CDC7-6FC7-DB572EAA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A3FD4-4911-6A68-8C54-49EEFE06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E17-7AD1-40C1-84A6-BC5B2A0675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924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16AF-F3ED-75FC-53B6-D5F1947A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2C926-39B0-8E5E-19E8-813C0883D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267DD-FF05-02A6-7CC0-9DBBCACB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9E24-BC5A-4C5A-85B5-0375DC46AA75}" type="datetimeFigureOut">
              <a:rPr lang="nl-NL" smtClean="0"/>
              <a:t>9-2-2024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1E35F-A84C-9338-7574-3D61D162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03A3-D3F1-0F14-26FD-79B2B4CE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E17-7AD1-40C1-84A6-BC5B2A0675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17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AF154-042E-99FC-A68A-2831438F4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77BF8-F3AE-479A-4AED-419CCFEAD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D5736-F86E-218E-6241-31DCF062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9E24-BC5A-4C5A-85B5-0375DC46AA75}" type="datetimeFigureOut">
              <a:rPr lang="nl-NL" smtClean="0"/>
              <a:t>9-2-2024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DABFC-D3CE-CB6B-5B5D-A4A94FF4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9FEF5-AEF9-31A8-5B53-DFD82FD5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E17-7AD1-40C1-84A6-BC5B2A0675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707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D536-2517-A093-01CF-2421D53C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2A9F0-16AC-D823-FBA1-6EEE3A714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B5EA9-1F71-27BD-A6D9-3182133C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9E24-BC5A-4C5A-85B5-0375DC46AA75}" type="datetimeFigureOut">
              <a:rPr lang="nl-NL" smtClean="0"/>
              <a:t>9-2-2024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94483-59F3-25F4-9475-4613050B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E380D-D439-1F55-FA65-3C9E8211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E17-7AD1-40C1-84A6-BC5B2A0675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908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114D-DE9A-70CF-05DE-4930C4D2C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7EF4E-DC0F-0F20-E2A8-5780DE4F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9956-2803-4F54-5261-BF27C702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9E24-BC5A-4C5A-85B5-0375DC46AA75}" type="datetimeFigureOut">
              <a:rPr lang="nl-NL" smtClean="0"/>
              <a:t>9-2-2024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4448D-D48E-16FE-8593-B4E7FEBE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62122-9786-925C-6A2A-C81F8C74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E17-7AD1-40C1-84A6-BC5B2A0675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120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080F-E935-D07B-1AD6-69848D25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60CE5-30D7-4FCB-CA02-2312E0337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3480B-6F6A-5396-DC14-BA4353206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236E1-EDA1-5396-41A4-53568C21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9E24-BC5A-4C5A-85B5-0375DC46AA75}" type="datetimeFigureOut">
              <a:rPr lang="nl-NL" smtClean="0"/>
              <a:t>9-2-2024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8828D-971D-9BA7-06A0-2E098019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3AC65-C518-8406-B53B-D11E10FA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E17-7AD1-40C1-84A6-BC5B2A0675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644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4C22-3480-461B-726C-C0E78504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40052-58DD-3215-3A48-582CF0AD4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DB5D3-6689-AAA4-18C9-B9892722B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0D59C-2DC1-F166-8679-7EFB88A47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96CB6-3FB8-C4D4-4E3F-A57A7B715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6E277-6D88-9279-B24F-3CA5C4F1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9E24-BC5A-4C5A-85B5-0375DC46AA75}" type="datetimeFigureOut">
              <a:rPr lang="nl-NL" smtClean="0"/>
              <a:t>9-2-2024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AADB9-A644-C31F-5572-01B12267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716AD-C9A1-B879-44D2-1029B6B4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E17-7AD1-40C1-84A6-BC5B2A0675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157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1493-9FC9-BB24-4947-163F2D8D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36A59-1FE2-4C96-643E-1536536B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9E24-BC5A-4C5A-85B5-0375DC46AA75}" type="datetimeFigureOut">
              <a:rPr lang="nl-NL" smtClean="0"/>
              <a:t>9-2-2024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7D8BB-3039-419D-9015-68B11E09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C78D7-DD2D-3282-C0C7-A75CACE1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E17-7AD1-40C1-84A6-BC5B2A0675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176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8CE81-D19E-C2FE-2F52-6E9B6D65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9E24-BC5A-4C5A-85B5-0375DC46AA75}" type="datetimeFigureOut">
              <a:rPr lang="nl-NL" smtClean="0"/>
              <a:t>9-2-2024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F8975-C255-62E3-53B8-8E6EF516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07330-9B20-827A-9A88-7E9E6A1B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E17-7AD1-40C1-84A6-BC5B2A0675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532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917F-57D6-D7C9-5F0F-65CDCE92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2B578-9337-468F-8BDE-EA39B2C9C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5C94A-92F9-6FBC-BE3B-511E634A7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D85E4-F6FB-F3D1-0773-16E4BB20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9E24-BC5A-4C5A-85B5-0375DC46AA75}" type="datetimeFigureOut">
              <a:rPr lang="nl-NL" smtClean="0"/>
              <a:t>9-2-2024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86DD2-59D5-B67C-BBAB-72863FFE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D2DBF-43F5-A6E8-6089-5964617E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E17-7AD1-40C1-84A6-BC5B2A0675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92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39C5-F5F1-518F-9A41-AAD22C265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E0D06-C721-F864-4EFC-C23E953C6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B595C-E613-4AA5-81AA-D7838E5AA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F879D-EC10-C17C-00B3-D75DC7FB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9E24-BC5A-4C5A-85B5-0375DC46AA75}" type="datetimeFigureOut">
              <a:rPr lang="nl-NL" smtClean="0"/>
              <a:t>9-2-2024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714F4-D7EB-344C-80B9-98B5EAE7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6C17E-C904-2F81-EF42-154A1A22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E17-7AD1-40C1-84A6-BC5B2A0675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077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87773-5215-5BF3-DB34-08492850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6DE00-8A1D-3313-7DA3-E5D685BC4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2B04C-C352-C06D-0A08-63E5425B4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559E24-BC5A-4C5A-85B5-0375DC46AA75}" type="datetimeFigureOut">
              <a:rPr lang="nl-NL" smtClean="0"/>
              <a:t>9-2-2024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399B-6A46-771A-9CA7-108CDA3D5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E959C-EED4-48A7-B306-290CC941A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987E17-7AD1-40C1-84A6-BC5B2A0675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457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EC70E4-A480-440A-6F17-D669E65B0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5" y="0"/>
            <a:ext cx="11262809" cy="678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2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5BDA28-DFE6-3DB2-F0B1-3797FEBD4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9" y="0"/>
            <a:ext cx="11342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B47BF5-ABE8-9542-8609-EB71FA30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68" y="0"/>
            <a:ext cx="11324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3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493A89-18FD-89B5-5170-BFC93CBD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0346"/>
            <a:ext cx="12192000" cy="479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3EFD16-D8EB-4CF8-A8FB-3439A7C359B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13651"/>
          <a:ext cx="10515600" cy="375285"/>
        </p:xfrm>
        <a:graphic>
          <a:graphicData uri="http://schemas.openxmlformats.org/drawingml/2006/table">
            <a:tbl>
              <a:tblPr/>
              <a:tblGrid>
                <a:gridCol w="771144">
                  <a:extLst>
                    <a:ext uri="{9D8B030D-6E8A-4147-A177-3AD203B41FA5}">
                      <a16:colId xmlns:a16="http://schemas.microsoft.com/office/drawing/2014/main" val="768146880"/>
                    </a:ext>
                  </a:extLst>
                </a:gridCol>
                <a:gridCol w="1209294">
                  <a:extLst>
                    <a:ext uri="{9D8B030D-6E8A-4147-A177-3AD203B41FA5}">
                      <a16:colId xmlns:a16="http://schemas.microsoft.com/office/drawing/2014/main" val="1460359715"/>
                    </a:ext>
                  </a:extLst>
                </a:gridCol>
                <a:gridCol w="8535162">
                  <a:extLst>
                    <a:ext uri="{9D8B030D-6E8A-4147-A177-3AD203B41FA5}">
                      <a16:colId xmlns:a16="http://schemas.microsoft.com/office/drawing/2014/main" val="1998197200"/>
                    </a:ext>
                  </a:extLst>
                </a:gridCol>
              </a:tblGrid>
              <a:tr h="131445">
                <a:tc>
                  <a:txBody>
                    <a:bodyPr/>
                    <a:lstStyle/>
                    <a:p>
                      <a:r>
                        <a:rPr lang="nl-NL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10.61.160.32/27</a:t>
                      </a:r>
                      <a:endParaRPr lang="nl-NL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71" marR="3067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ExpressRouteGateway</a:t>
                      </a:r>
                      <a:endParaRPr lang="nl-NL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71" marR="3067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/subscriptions/f49c3596-4254-4249-b2f9-8f32d6ac2abf/resourceGroups/network-p-rg/providers/Microsoft.Network/expressRouteGateways/a19d33e9e8b646dfa948d5a68c533bec-westeurope-er-gw</a:t>
                      </a: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71" marR="3067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86966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r>
                        <a:rPr lang="nl-NL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10.61.160.128/25</a:t>
                      </a:r>
                      <a:endParaRPr lang="nl-NL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71" marR="3067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ExpressRouteGateway</a:t>
                      </a:r>
                      <a:endParaRPr lang="nl-NL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71" marR="3067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/subscriptions/f49c3596-4254-4249-b2f9-8f32d6ac2abf/resourceGroups/network-p-rg/providers/Microsoft.Network/expressRouteGateways/a19d33e9e8b646dfa948d5a68c533bec-westeurope-er-gw</a:t>
                      </a: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71" marR="3067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2852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1BF347-75CC-7CAB-0461-E30519AB567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757454"/>
          <a:ext cx="10515599" cy="487680"/>
        </p:xfrm>
        <a:graphic>
          <a:graphicData uri="http://schemas.openxmlformats.org/drawingml/2006/table">
            <a:tbl>
              <a:tblPr/>
              <a:tblGrid>
                <a:gridCol w="764139">
                  <a:extLst>
                    <a:ext uri="{9D8B030D-6E8A-4147-A177-3AD203B41FA5}">
                      <a16:colId xmlns:a16="http://schemas.microsoft.com/office/drawing/2014/main" val="104912231"/>
                    </a:ext>
                  </a:extLst>
                </a:gridCol>
                <a:gridCol w="1198309">
                  <a:extLst>
                    <a:ext uri="{9D8B030D-6E8A-4147-A177-3AD203B41FA5}">
                      <a16:colId xmlns:a16="http://schemas.microsoft.com/office/drawing/2014/main" val="2172567073"/>
                    </a:ext>
                  </a:extLst>
                </a:gridCol>
                <a:gridCol w="8553151">
                  <a:extLst>
                    <a:ext uri="{9D8B030D-6E8A-4147-A177-3AD203B41FA5}">
                      <a16:colId xmlns:a16="http://schemas.microsoft.com/office/drawing/2014/main" val="125849908"/>
                    </a:ext>
                  </a:extLst>
                </a:gridCol>
              </a:tblGrid>
              <a:tr h="130251">
                <a:tc>
                  <a:txBody>
                    <a:bodyPr/>
                    <a:lstStyle/>
                    <a:p>
                      <a:r>
                        <a:rPr lang="nl-NL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10.61.160.32/27</a:t>
                      </a:r>
                      <a:endParaRPr lang="nl-NL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92" marR="303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Virtual Network Connection</a:t>
                      </a:r>
                      <a:endParaRPr lang="nl-NL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92" marR="303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/subscriptions/f49c3596-4254-4249-b2f9-8f32d6ac2abf/resourceGroups/network-p-rg/providers/Microsoft.Network/virtualHubs/productie-p-vhub/hubVirtualNetworkConnections/peer-to-lvp-vnet</a:t>
                      </a:r>
                      <a:endParaRPr lang="nl-NL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92" marR="303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83854"/>
                  </a:ext>
                </a:extLst>
              </a:tr>
              <a:tr h="130251">
                <a:tc>
                  <a:txBody>
                    <a:bodyPr/>
                    <a:lstStyle/>
                    <a:p>
                      <a:r>
                        <a:rPr lang="nl-NL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10.61.160.128/25</a:t>
                      </a:r>
                      <a:endParaRPr lang="nl-NL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92" marR="303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Virtual Network Connection</a:t>
                      </a:r>
                      <a:endParaRPr lang="nl-NL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92" marR="303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/subscriptions/f49c3596-4254-4249-b2f9-8f32d6ac2abf/resourceGroups/network-p-rg/providers/Microsoft.Network/virtualHubs/productie-p-vhub/hubVirtualNetworkConnections/peer-to-lvp-vnet</a:t>
                      </a:r>
                      <a:endParaRPr lang="nl-NL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92" marR="303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18563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030987-D427-CF48-96DD-A6E7EC4BF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575828"/>
              </p:ext>
            </p:extLst>
          </p:nvPr>
        </p:nvGraphicFramePr>
        <p:xfrm>
          <a:off x="2207931" y="3363754"/>
          <a:ext cx="7812532" cy="1173480"/>
        </p:xfrm>
        <a:graphic>
          <a:graphicData uri="http://schemas.openxmlformats.org/drawingml/2006/table">
            <a:tbl>
              <a:tblPr/>
              <a:tblGrid>
                <a:gridCol w="7812532">
                  <a:extLst>
                    <a:ext uri="{9D8B030D-6E8A-4147-A177-3AD203B41FA5}">
                      <a16:colId xmlns:a16="http://schemas.microsoft.com/office/drawing/2014/main" val="4214596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</a:t>
                      </a:r>
                      <a:endParaRPr lang="nl-NL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07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10.0.0.0/8</a:t>
                      </a:r>
                      <a:endParaRPr lang="nl-NL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242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139.156.151.74/32</a:t>
                      </a:r>
                      <a:endParaRPr lang="nl-NL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069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139.156.151.76/32</a:t>
                      </a:r>
                      <a:endParaRPr lang="nl-NL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728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172.16.0.0/12</a:t>
                      </a:r>
                      <a:endParaRPr lang="nl-NL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375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192.168.0.0/16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r>
                        <a:rPr lang="nl-NL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10397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2F86EE5-2786-4A19-C622-1E1D5E171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360" y="3363913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nl-NL" altLang="nl-NL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Last Wednesday we had the change for making the adjustments to the default Route Table as discussed.</a:t>
            </a:r>
            <a:endParaRPr kumimoji="0" lang="en-US" altLang="nl-NL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One was planned and didn’t bring the desired state we were hoping for.</a:t>
            </a:r>
            <a:endParaRPr kumimoji="0" lang="en-US" altLang="nl-NL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nl-NL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Let’s begin from the start:</a:t>
            </a:r>
            <a:endParaRPr kumimoji="0" lang="en-US" altLang="nl-NL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en-US" altLang="nl-NL" sz="69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</a:t>
            </a:r>
            <a:endParaRPr kumimoji="0" lang="en-US" altLang="nl-NL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nl-NL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changed the Branch propagation to No (Screenshot just for explanation purposes)</a:t>
            </a:r>
            <a:endParaRPr kumimoji="0" lang="en-US" altLang="nl-NL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en-US" altLang="nl-NL" sz="1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</a:t>
            </a:r>
            <a:endParaRPr kumimoji="0" lang="en-US" altLang="nl-NL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the changed the propagation of the connected </a:t>
            </a:r>
            <a:r>
              <a:rPr kumimoji="0" lang="en-US" altLang="nl-NL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vnets</a:t>
            </a: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(green) to the None Route Table</a:t>
            </a:r>
            <a:endParaRPr kumimoji="0" lang="en-US" altLang="nl-NL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last we replaced the current entries for the all traffic.</a:t>
            </a:r>
            <a:endParaRPr kumimoji="0" lang="en-US" altLang="nl-NL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nl-NL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result was that we again lost connectivity to the </a:t>
            </a:r>
            <a:r>
              <a:rPr kumimoji="0" lang="en-US" altLang="nl-NL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Leidsche</a:t>
            </a: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(LVP) network.</a:t>
            </a:r>
            <a:endParaRPr kumimoji="0" lang="en-US" altLang="nl-NL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 we still have asynchronized traffic. In VWAN all traffic goes to the Azure Firewall. But from a host perspective a direct route is still known.</a:t>
            </a:r>
            <a:endParaRPr kumimoji="0" lang="en-US" altLang="nl-NL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nl-NL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strange part is that we saw somethings we can’t explain.</a:t>
            </a:r>
            <a:endParaRPr kumimoji="0" lang="en-US" altLang="nl-NL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we disabled the propagation of the branches and the </a:t>
            </a:r>
            <a:r>
              <a:rPr kumimoji="0" lang="en-US" altLang="nl-NL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vnets</a:t>
            </a: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number of routes stays the same. So no drop in Connections and certainly not the desired state.</a:t>
            </a:r>
            <a:endParaRPr kumimoji="0" lang="en-US" altLang="nl-NL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 expected to see only the top 4 entries in the Default.</a:t>
            </a:r>
            <a:endParaRPr kumimoji="0" lang="en-US" altLang="nl-NL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en-US" altLang="nl-NL" sz="24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   </a:t>
            </a:r>
            <a:endParaRPr kumimoji="0" lang="en-US" altLang="nl-NL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nl-NL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we propagate the </a:t>
            </a:r>
            <a:r>
              <a:rPr kumimoji="0" lang="en-US" altLang="nl-NL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lvp-vnet</a:t>
            </a: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the None Route Table we saw that this route automatically was added to the next hob ExpressRoute.</a:t>
            </a:r>
            <a:endParaRPr kumimoji="0" lang="en-US" altLang="nl-NL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Below some of the entries in the Route Table</a:t>
            </a:r>
            <a:endParaRPr kumimoji="0" lang="en-US" altLang="nl-NL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LVP </a:t>
            </a:r>
            <a:r>
              <a:rPr kumimoji="0" lang="en-US" altLang="nl-NL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vnet</a:t>
            </a: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propagated to None Route Table</a:t>
            </a:r>
            <a:endParaRPr kumimoji="0" lang="en-US" altLang="nl-NL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nl-NL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LVP </a:t>
            </a:r>
            <a:r>
              <a:rPr kumimoji="0" lang="en-US" altLang="nl-NL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vnet</a:t>
            </a: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propagated to Default Route Table</a:t>
            </a:r>
            <a:endParaRPr kumimoji="0" lang="en-US" altLang="nl-NL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nl-NL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Questions:</a:t>
            </a:r>
            <a:endParaRPr kumimoji="0" lang="en-US" altLang="nl-NL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long does it take in the Route Table (effective) for </a:t>
            </a:r>
            <a:r>
              <a:rPr kumimoji="0" lang="en-US" altLang="nl-NL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disabeling</a:t>
            </a: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Propagation set to No for the branches?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long does it take in the Route Table (effective) for </a:t>
            </a:r>
            <a:r>
              <a:rPr kumimoji="0" lang="en-US" altLang="nl-NL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disabeling</a:t>
            </a: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Propagation set to None Route Table of </a:t>
            </a:r>
            <a:r>
              <a:rPr kumimoji="0" lang="en-US" altLang="nl-NL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vnet</a:t>
            </a: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connections?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much time do we need to take into consideration before applying a different setting of branches of </a:t>
            </a:r>
            <a:r>
              <a:rPr kumimoji="0" lang="en-US" altLang="nl-NL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vnet</a:t>
            </a: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connections?</a:t>
            </a:r>
            <a:endParaRPr kumimoji="0" lang="en-US" altLang="nl-NL" sz="1100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tried several different settings but saw no improvement of change in the effective routes.</a:t>
            </a:r>
            <a:endParaRPr kumimoji="0" lang="en-US" altLang="nl-NL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Could it be that the Routes KPN advertises over the ExpressRoute is causing the issue?</a:t>
            </a:r>
            <a:endParaRPr kumimoji="0" lang="en-US" altLang="nl-NL" sz="1100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Now KPN </a:t>
            </a:r>
            <a:r>
              <a:rPr kumimoji="0" lang="en-US" altLang="nl-NL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Advetises</a:t>
            </a:r>
            <a:r>
              <a:rPr kumimoji="0" lang="en-US" altLang="nl-NL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these Routes</a:t>
            </a:r>
            <a:endParaRPr kumimoji="0" lang="en-US" altLang="nl-NL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62D8E2-CF1D-B025-358A-70058BE80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860" y="-1757363"/>
            <a:ext cx="37909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1EE5AFD0-56AF-A6F5-B326-B0B5C2826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860" y="-369888"/>
            <a:ext cx="70866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E56569-564B-0E7C-18D1-FB7FA060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360" y="3274610"/>
            <a:ext cx="95250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01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450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Pieterbas Nagengast</dc:creator>
  <cp:lastModifiedBy>Pieterbas Nagengast</cp:lastModifiedBy>
  <cp:revision>1</cp:revision>
  <dcterms:created xsi:type="dcterms:W3CDTF">2024-01-15T13:30:08Z</dcterms:created>
  <dcterms:modified xsi:type="dcterms:W3CDTF">2024-02-09T12:49:39Z</dcterms:modified>
</cp:coreProperties>
</file>