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6AE7-30CF-485B-A0D7-C7E091105718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B0F3-DD3F-43D7-871A-6FBB0425B6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652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6AE7-30CF-485B-A0D7-C7E091105718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B0F3-DD3F-43D7-871A-6FBB0425B6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540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6AE7-30CF-485B-A0D7-C7E091105718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B0F3-DD3F-43D7-871A-6FBB0425B6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27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6AE7-30CF-485B-A0D7-C7E091105718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B0F3-DD3F-43D7-871A-6FBB0425B6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904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6AE7-30CF-485B-A0D7-C7E091105718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B0F3-DD3F-43D7-871A-6FBB0425B6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835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6AE7-30CF-485B-A0D7-C7E091105718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B0F3-DD3F-43D7-871A-6FBB0425B6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764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6AE7-30CF-485B-A0D7-C7E091105718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B0F3-DD3F-43D7-871A-6FBB0425B6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520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6AE7-30CF-485B-A0D7-C7E091105718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B0F3-DD3F-43D7-871A-6FBB0425B6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14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6AE7-30CF-485B-A0D7-C7E091105718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B0F3-DD3F-43D7-871A-6FBB0425B6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682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6AE7-30CF-485B-A0D7-C7E091105718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B0F3-DD3F-43D7-871A-6FBB0425B6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865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6AE7-30CF-485B-A0D7-C7E091105718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B0F3-DD3F-43D7-871A-6FBB0425B6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070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F6AE7-30CF-485B-A0D7-C7E091105718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4B0F3-DD3F-43D7-871A-6FBB0425B6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085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orfipc.com/web/como-hacer-sitio-web-compatible-celulares-dispositivos-movil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40490" t="22528" r="41993" b="19263"/>
          <a:stretch/>
        </p:blipFill>
        <p:spPr>
          <a:xfrm>
            <a:off x="4380930" y="368489"/>
            <a:ext cx="4176215" cy="605960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28216" t="13760" r="50805" b="17024"/>
          <a:stretch/>
        </p:blipFill>
        <p:spPr>
          <a:xfrm>
            <a:off x="3302758" y="750627"/>
            <a:ext cx="2729552" cy="506332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507475" y="1228299"/>
            <a:ext cx="2320119" cy="41352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42659" t="27138" r="42961" b="24117"/>
          <a:stretch/>
        </p:blipFill>
        <p:spPr>
          <a:xfrm>
            <a:off x="6748013" y="581290"/>
            <a:ext cx="2063967" cy="389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0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@media </a:t>
            </a:r>
            <a:r>
              <a:rPr lang="es-ES" dirty="0" err="1" smtClean="0"/>
              <a:t>screen</a:t>
            </a:r>
            <a:r>
              <a:rPr lang="es-ES" dirty="0" smtClean="0"/>
              <a:t> and (min-width:300px) and (max-width:800px) {</a:t>
            </a:r>
          </a:p>
          <a:p>
            <a:r>
              <a:rPr lang="es-ES" dirty="0" err="1" smtClean="0"/>
              <a:t>body</a:t>
            </a:r>
            <a:r>
              <a:rPr lang="es-ES" dirty="0" smtClean="0"/>
              <a:t>{font-size:0.8em;}</a:t>
            </a:r>
          </a:p>
          <a:p>
            <a:r>
              <a:rPr lang="es-ES" dirty="0" err="1" smtClean="0"/>
              <a:t>sidebar</a:t>
            </a:r>
            <a:r>
              <a:rPr lang="es-ES" dirty="0" smtClean="0"/>
              <a:t>{</a:t>
            </a:r>
            <a:r>
              <a:rPr lang="es-ES" dirty="0" err="1" smtClean="0"/>
              <a:t>display:none</a:t>
            </a:r>
            <a:r>
              <a:rPr lang="es-ES" dirty="0" smtClean="0"/>
              <a:t>;}</a:t>
            </a:r>
          </a:p>
          <a:p>
            <a:r>
              <a:rPr lang="es-ES" dirty="0" smtClean="0"/>
              <a:t>}</a:t>
            </a:r>
          </a:p>
          <a:p>
            <a:r>
              <a:rPr lang="es-ES" dirty="0" smtClean="0"/>
              <a:t>&lt;link </a:t>
            </a:r>
            <a:r>
              <a:rPr lang="es-ES" dirty="0" err="1" smtClean="0"/>
              <a:t>rel</a:t>
            </a:r>
            <a:r>
              <a:rPr lang="es-ES" dirty="0" smtClean="0"/>
              <a:t>="</a:t>
            </a:r>
            <a:r>
              <a:rPr lang="es-ES" dirty="0" err="1" smtClean="0"/>
              <a:t>stylesheet</a:t>
            </a:r>
            <a:r>
              <a:rPr lang="es-ES" dirty="0" smtClean="0"/>
              <a:t>" media="</a:t>
            </a:r>
            <a:r>
              <a:rPr lang="es-ES" dirty="0" err="1" smtClean="0"/>
              <a:t>screen</a:t>
            </a:r>
            <a:r>
              <a:rPr lang="es-ES" dirty="0" smtClean="0"/>
              <a:t>" </a:t>
            </a:r>
            <a:r>
              <a:rPr lang="es-ES" dirty="0" err="1" smtClean="0"/>
              <a:t>type</a:t>
            </a:r>
            <a:r>
              <a:rPr lang="es-ES" dirty="0" smtClean="0"/>
              <a:t>="</a:t>
            </a:r>
            <a:r>
              <a:rPr lang="es-ES" dirty="0" err="1" smtClean="0"/>
              <a:t>text</a:t>
            </a:r>
            <a:r>
              <a:rPr lang="es-ES" dirty="0" smtClean="0"/>
              <a:t>/</a:t>
            </a:r>
            <a:r>
              <a:rPr lang="es-ES" dirty="0" err="1" smtClean="0"/>
              <a:t>css</a:t>
            </a:r>
            <a:r>
              <a:rPr lang="es-ES" dirty="0" smtClean="0"/>
              <a:t>" </a:t>
            </a:r>
            <a:r>
              <a:rPr lang="es-ES" dirty="0" err="1" smtClean="0"/>
              <a:t>href</a:t>
            </a:r>
            <a:r>
              <a:rPr lang="es-ES" dirty="0" smtClean="0"/>
              <a:t>="normal.css" /&gt;</a:t>
            </a:r>
          </a:p>
          <a:p>
            <a:endParaRPr lang="es-ES" dirty="0" smtClean="0"/>
          </a:p>
          <a:p>
            <a:r>
              <a:rPr lang="es-ES" dirty="0" smtClean="0"/>
              <a:t>&lt;</a:t>
            </a:r>
            <a:r>
              <a:rPr lang="es-ES" dirty="0" err="1" smtClean="0"/>
              <a:t>style</a:t>
            </a:r>
            <a:r>
              <a:rPr lang="es-ES" dirty="0" smtClean="0"/>
              <a:t> </a:t>
            </a:r>
            <a:r>
              <a:rPr lang="es-ES" dirty="0" err="1" smtClean="0"/>
              <a:t>type</a:t>
            </a:r>
            <a:r>
              <a:rPr lang="es-ES" dirty="0" smtClean="0"/>
              <a:t>="</a:t>
            </a:r>
            <a:r>
              <a:rPr lang="es-ES" dirty="0" err="1" smtClean="0"/>
              <a:t>text</a:t>
            </a:r>
            <a:r>
              <a:rPr lang="es-ES" dirty="0" smtClean="0"/>
              <a:t>/</a:t>
            </a:r>
            <a:r>
              <a:rPr lang="es-ES" dirty="0" err="1" smtClean="0"/>
              <a:t>css</a:t>
            </a:r>
            <a:r>
              <a:rPr lang="es-ES" dirty="0" smtClean="0"/>
              <a:t>"&gt;</a:t>
            </a:r>
          </a:p>
          <a:p>
            <a:r>
              <a:rPr lang="es-ES" dirty="0" smtClean="0"/>
              <a:t>@media </a:t>
            </a:r>
            <a:r>
              <a:rPr lang="es-ES" dirty="0" err="1" smtClean="0"/>
              <a:t>handheld</a:t>
            </a:r>
            <a:endParaRPr lang="es-ES" dirty="0" smtClean="0"/>
          </a:p>
          <a:p>
            <a:r>
              <a:rPr lang="es-ES" dirty="0" err="1" smtClean="0"/>
              <a:t>body</a:t>
            </a:r>
            <a:r>
              <a:rPr lang="es-ES" dirty="0" smtClean="0"/>
              <a:t>{width:98%;font-family:Verdana;font-size:16px;} </a:t>
            </a:r>
          </a:p>
          <a:p>
            <a:r>
              <a:rPr lang="es-ES" dirty="0" smtClean="0"/>
              <a:t>&lt;/</a:t>
            </a:r>
            <a:r>
              <a:rPr lang="es-ES" dirty="0" err="1" smtClean="0"/>
              <a:t>style</a:t>
            </a:r>
            <a:r>
              <a:rPr lang="es-ES" dirty="0" smtClean="0"/>
              <a:t>&gt;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716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@media </a:t>
            </a:r>
            <a:r>
              <a:rPr lang="es-ES" dirty="0" err="1" smtClean="0"/>
              <a:t>screen</a:t>
            </a:r>
            <a:r>
              <a:rPr lang="es-ES" dirty="0" smtClean="0"/>
              <a:t> and (min-width:300px) and (max-width:800px) {</a:t>
            </a:r>
          </a:p>
          <a:p>
            <a:r>
              <a:rPr lang="es-ES" dirty="0" err="1" smtClean="0"/>
              <a:t>body</a:t>
            </a:r>
            <a:r>
              <a:rPr lang="es-ES" dirty="0" smtClean="0"/>
              <a:t>{font-size:0.8em;}</a:t>
            </a:r>
          </a:p>
          <a:p>
            <a:r>
              <a:rPr lang="es-ES" dirty="0" err="1" smtClean="0"/>
              <a:t>sidebar</a:t>
            </a:r>
            <a:r>
              <a:rPr lang="es-ES" dirty="0" smtClean="0"/>
              <a:t>{</a:t>
            </a:r>
            <a:r>
              <a:rPr lang="es-ES" dirty="0" err="1" smtClean="0"/>
              <a:t>display:none</a:t>
            </a:r>
            <a:r>
              <a:rPr lang="es-ES" dirty="0" smtClean="0"/>
              <a:t>;}</a:t>
            </a:r>
          </a:p>
          <a:p>
            <a:r>
              <a:rPr lang="es-ES" dirty="0" smtClean="0"/>
              <a:t>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8161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hlinkClick r:id="rId2"/>
              </a:rPr>
              <a:t>https://norfipc.com/web/como-hacer-sitio-web-compatible-celulares-dispositivos-moviles.html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33857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72</Words>
  <Application>Microsoft Office PowerPoint</Application>
  <PresentationFormat>Panorámica</PresentationFormat>
  <Paragraphs>15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6</cp:revision>
  <dcterms:created xsi:type="dcterms:W3CDTF">2019-04-04T23:43:45Z</dcterms:created>
  <dcterms:modified xsi:type="dcterms:W3CDTF">2019-04-05T02:32:00Z</dcterms:modified>
</cp:coreProperties>
</file>