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6" r:id="rId5"/>
  </p:sldMasterIdLst>
  <p:notesMasterIdLst>
    <p:notesMasterId r:id="rId8"/>
  </p:notesMasterIdLst>
  <p:handoutMasterIdLst>
    <p:handoutMasterId r:id="rId9"/>
  </p:handoutMasterIdLst>
  <p:sldIdLst>
    <p:sldId id="2144327761" r:id="rId6"/>
    <p:sldId id="2144327762" r:id="rId7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9A6F32-CAF1-833C-2A56-57DB3C2C7F4B}" name="Dawn Perry" initials="DP" userId="S::d.perry@f5.com::2378d9ed-f8c9-496c-9a69-b18089b70aa0" providerId="AD"/>
  <p188:author id="{2FFC1852-2AF4-D7C8-2756-A0C292D471AF}" name="Sara Straw" initials="SS" userId="S::s.straw@f5.com::b0d9045d-e598-45b7-9a20-859d62405c33" providerId="AD"/>
  <p188:author id="{7AAD0BA2-EE98-E2ED-5934-6DFC142E8289}" name="Jay Kelley" initials="JK" userId="S::j.kelley@f5.com::6b9de0fc-13d8-4e13-a651-2c104a5e8b12" providerId="AD"/>
  <p188:author id="{DD0438C0-F0C6-45F9-D291-7AFFBDA2D0D3}" name="Chad Larson" initials="CL" userId="Chad Larson" providerId="None"/>
  <p188:author id="{6ABD82C8-4E13-6762-042B-F3B5B6E5AF46}" name="Hannah Hayes" initials="HH" userId="S::h.hayes@f5.com::ce07f442-9e57-4d64-a400-b11e91eb77ea" providerId="AD"/>
  <p188:author id="{EEF7E2F9-4EF0-3E39-408D-297442089EA4}" name="Kris Fouts" initials="KF" userId="S::k.fouts@f5.com::c495c3f0-c5ab-4892-a89a-83cbbc290f2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Larson" initials="CL" lastIdx="41" clrIdx="0">
    <p:extLst>
      <p:ext uri="{19B8F6BF-5375-455C-9EA6-DF929625EA0E}">
        <p15:presenceInfo xmlns:p15="http://schemas.microsoft.com/office/powerpoint/2012/main" userId="Chad Larson" providerId="None"/>
      </p:ext>
    </p:extLst>
  </p:cmAuthor>
  <p:cmAuthor id="2" name="Joel Ertsgaard" initials="JE" lastIdx="22" clrIdx="1">
    <p:extLst>
      <p:ext uri="{19B8F6BF-5375-455C-9EA6-DF929625EA0E}">
        <p15:presenceInfo xmlns:p15="http://schemas.microsoft.com/office/powerpoint/2012/main" userId="S::j.ertsgaard@f5.com::410d1557-fbd1-4caf-8f73-3b9eef0a9fbe" providerId="AD"/>
      </p:ext>
    </p:extLst>
  </p:cmAuthor>
  <p:cmAuthor id="3" name="Rene Neri" initials="RN" lastIdx="8" clrIdx="2">
    <p:extLst>
      <p:ext uri="{19B8F6BF-5375-455C-9EA6-DF929625EA0E}">
        <p15:presenceInfo xmlns:p15="http://schemas.microsoft.com/office/powerpoint/2012/main" userId="S::r.neri@f5.com::ae6379ca-3c45-4b5a-9033-e98087aa3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C8D"/>
    <a:srgbClr val="1D9CD3"/>
    <a:srgbClr val="00446F"/>
    <a:srgbClr val="F2F2F2"/>
    <a:srgbClr val="66FF66"/>
    <a:srgbClr val="FF00FF"/>
    <a:srgbClr val="F5C31E"/>
    <a:srgbClr val="E6E6E6"/>
    <a:srgbClr val="00440B"/>
    <a:srgbClr val="4E4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31948" y="0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658555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31948" y="6658555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4173" y="6674413"/>
            <a:ext cx="507729" cy="289993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948" y="0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4826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4033" y="2981049"/>
            <a:ext cx="7388015" cy="354616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555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948" y="6658555"/>
            <a:ext cx="4002019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64173" y="6674413"/>
            <a:ext cx="507729" cy="289993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2">
            <a:extLst>
              <a:ext uri="{FF2B5EF4-FFF2-40B4-BE49-F238E27FC236}">
                <a16:creationId xmlns:a16="http://schemas.microsoft.com/office/drawing/2014/main" id="{42A43BDF-5778-42C4-9684-F547222BF0D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9899" y="471509"/>
            <a:ext cx="607061" cy="607061"/>
            <a:chOff x="5266" y="0"/>
            <a:chExt cx="733" cy="733"/>
          </a:xfrm>
        </p:grpSpPr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2921929D-07DB-4DEB-8A8F-EECF0B8D3F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C47742A-259D-4716-AE5E-1149FBA06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42C69EFD-13B9-4F32-8951-2716108A9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CDFD7902-75E6-4284-B2D1-DACA33F78B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70F482F-1ED7-4D09-85FC-A4B6B1D003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933825"/>
            <a:ext cx="7970362" cy="17748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AF7A64-D462-4536-8E54-BC1645DA5D6D}"/>
              </a:ext>
            </a:extLst>
          </p:cNvPr>
          <p:cNvGrpSpPr/>
          <p:nvPr userDrawn="1"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14CAB4-D32A-40E5-BC4F-70AB6275024B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84026C-3558-4FBE-92B9-E38A985E6F3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F5ED1F-67E0-4072-860A-04BCD4C7E26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857133-B537-4074-AF85-5E98C63012B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B67588-0B6E-4226-B394-241E4F152F5B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13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B40CF54-3FB2-43C4-8ED2-061175C0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900AD-628D-4F3E-9698-1B0469E3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87028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A4E5-53F5-4965-A7CC-A30FF6C42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967112"/>
            <a:ext cx="11274425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A397C8B-D09B-41B4-A86B-A6CE5A86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8FD40ED-5AB8-4DC4-8FC4-4B5A986D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A2ABEF-208D-4586-9E4F-EE74708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643E8C-C561-4D13-B00A-51A91E0A440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6D6A4C0-6EC8-4405-ADE8-043BEC65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3447AD-9B2C-4F8B-8840-33CC5A99A8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568C8B-28E5-4A13-87CC-8002898E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563DA4D-3F63-4B6C-B996-0708DC1DB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D172E0-9AA6-41A2-8A2C-69AC58E1A52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FE35A8-3B2A-4D50-B389-3EFEF7C33A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448C72-99CE-44E5-9192-1C07E845DB9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6C54-3A77-4D1F-9FE2-40B10EEB6CE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D6F40AF-208C-439C-A929-97812791A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8B5D3F9-9FEE-4FC1-8557-65F2161D1E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E73A41-482C-463A-8FE1-6CE47D59D0E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11CA0D-977D-49E5-9086-5ABC6F80618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8BF6AFA-475F-4876-BEA9-2BDA015EF2D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FB7FBF6-36AE-49CD-B5DB-672873569C8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8A3B94D-2155-4BEB-A474-C5E26315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73436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CE9E29-EC43-47AD-89B5-9689BD91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BB41-B2C8-4A28-B359-E94FA0C34D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967113"/>
            <a:ext cx="11277600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9538170-21B6-4714-A9AD-5E119CA0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558AAC-739A-4D30-9B92-0A9FE3CD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B787B0-48E4-433B-85C7-85541BFCFB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FD7C076-3F14-48C3-8F05-9CC51B38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C11273B3-D7B1-42B5-86F7-1112778467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9899" y="471509"/>
            <a:ext cx="603504" cy="603504"/>
            <a:chOff x="5266" y="0"/>
            <a:chExt cx="733" cy="733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A1B0966E-5181-4934-9D7E-C6FC708D2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E7D59A-96D7-4866-97B3-1E01EA3776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D40889E3-2864-495F-A1BC-AAD592864E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11A214B-B1E2-4587-AE79-1889469D21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78D0120-617D-4763-B2B5-BA009F219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933825"/>
            <a:ext cx="7970362" cy="17748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A1DEC4-3D42-4FE4-B0EA-1CE4694837B1}"/>
              </a:ext>
            </a:extLst>
          </p:cNvPr>
          <p:cNvGrpSpPr/>
          <p:nvPr userDrawn="1"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908D73-F652-41E0-BA6F-D40E54B3BE19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1E0D2F-D8AE-4A86-BD93-B90F60229A0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3DDAFA-9A22-4A27-BB1C-21AF610A87AA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729A57-8AF3-40C9-AF2B-1BAC2964ACB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6C6C56-9A42-43F5-8DA4-1F43315DCC6D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545FD2-7A6E-4515-AF06-2BB0F6C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33CA35-C6F0-4917-B7E6-A30CED917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1E9AEFA-CC51-4CE4-AF06-4E0BDE1E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EF85F38-9197-4646-B35C-FB5BF271A7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7A3651-D256-41A5-AAFF-DB7CE7B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48F3F40-E9B0-4B1B-9E2E-81BF217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3C290-E978-440A-8017-3A133672AE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2ECA63C-E4C9-4727-B43F-4A7ABC84D72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E333B3F-3E99-48D9-B017-755F0DAF0B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9D7F567-DEE9-4052-9068-ACC47817C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9CF6EB7-3F22-4CAA-9506-5B9D47D1ECF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4D2C927-853F-40F7-BEA8-EB87EBD405C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C8CB9D-0E1B-4F5D-B9E7-3C1F8049818A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4F2138-4345-4175-BA09-5927B84F558D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456493A9-E23C-409C-A174-414FC862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1C314CCC-913F-4DA2-91CF-D7C89A96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2AF7A-2465-4F0F-A08C-14ACD96BCA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967113"/>
            <a:ext cx="11274425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4DCBC1-8EA3-4E87-837A-83F17AC8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19BF881-191A-4C89-9CA9-B03A208B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E5BEB5D-75B8-4918-93B2-B443D35A573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320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E0E0026-750C-4749-8A4B-F50BDFEB1D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82695469-62BA-4F8A-9BAF-A9C4A086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843707F-B45E-45FC-9FE9-0815D75B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143D6D5-0D4B-4353-9C0C-195451C5A54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26C481B-8F05-454E-B9A0-E5483867A6C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A3D27C5-73FD-45B9-8B63-64387D57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E464D7-775C-4C1A-A4A8-BF8F444195B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A99AE5-C520-4034-BD81-FB644B5F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62AB041-0459-420C-AFE3-C7423F7F461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44CBCC9F-B157-48A2-8BCD-F4134ED0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A2CB71B-425A-44AE-8C0B-0B2237A7A1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6E686C1-0BF8-4DA5-B78B-25AE01BD4AF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EC713FD-A64A-44DB-8150-B655DEE6928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BE03809-C0DF-4EF8-BEA1-6B7E7F85AC5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E6651-8BD1-4E33-8D74-09677F47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: Deep La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food&#10;&#10;Description automatically generated">
            <a:extLst>
              <a:ext uri="{FF2B5EF4-FFF2-40B4-BE49-F238E27FC236}">
                <a16:creationId xmlns:a16="http://schemas.microsoft.com/office/drawing/2014/main" id="{797D71B4-2D65-5A4A-B78D-E2DF9E00B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736"/>
          <a:stretch/>
        </p:blipFill>
        <p:spPr>
          <a:xfrm>
            <a:off x="7916829" y="457202"/>
            <a:ext cx="4275172" cy="594359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57201" y="1143000"/>
            <a:ext cx="7315200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22">
            <a:extLst>
              <a:ext uri="{FF2B5EF4-FFF2-40B4-BE49-F238E27FC236}">
                <a16:creationId xmlns:a16="http://schemas.microsoft.com/office/drawing/2014/main" id="{C11273B3-D7B1-42B5-86F7-11127784670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9899" y="471509"/>
            <a:ext cx="603504" cy="603504"/>
            <a:chOff x="5266" y="0"/>
            <a:chExt cx="733" cy="733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A1B0966E-5181-4934-9D7E-C6FC708D23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2BE7D59A-96D7-4866-97B3-1E01EA3776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D40889E3-2864-495F-A1BC-AAD592864E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11A214B-B1E2-4587-AE79-1889469D21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78D0120-617D-4763-B2B5-BA009F219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933825"/>
            <a:ext cx="7315199" cy="17748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DF76E-9BB4-AA4D-8AA2-00B8B1E382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217920"/>
            <a:ext cx="914400" cy="3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A5FF981-4ABF-4AA7-BA8F-4DC0D529115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68D8A6A-0A57-4651-9366-A02DB21541B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F88B71-0BB2-4601-B2CE-F4F9B29D02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C96474-5772-40F1-BF7B-AB01EC8D4AB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75F5264-3B10-4E1A-8EAD-38FFE8ACFF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6CAFEAFB-1353-42C0-9A13-C38F635A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spc="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9D3F7C6D-D349-458D-A76F-C40DAFB9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6AAA353B-4225-4925-A76E-613DABA5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: No cod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3615A8-327B-4608-AE56-D78B4340B2E0}"/>
              </a:ext>
            </a:extLst>
          </p:cNvPr>
          <p:cNvSpPr/>
          <p:nvPr userDrawn="1"/>
        </p:nvSpPr>
        <p:spPr>
          <a:xfrm>
            <a:off x="0" y="0"/>
            <a:ext cx="12192000" cy="39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C5F49995-AC59-4648-909B-EEE86EF0D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94E39D-02B5-4EE4-99B9-C0D2231E9DEE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F54EF-48EB-445A-AE3B-5B7414B46184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385086-52B0-461C-9B1A-801101060D41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FAA5F1-3BE8-4532-9AB2-5F11531934F8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96AB4F-981C-42CD-AB72-56C656298E7C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1E1ED31-FE14-438B-A0AE-0D18387D7887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3C3EE6-28AE-4250-A1B9-C162452BE654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80837F-9490-4F17-AC5A-000B9FAF4752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6956657-EE8F-4A18-94D4-7EE489264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subhead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42B8F-29FB-40FC-8478-EFAB2A2B7B8F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E7775-1037-4552-B402-0A56E85EEF4A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B14591-B618-4FBB-BDE8-3B61540817CD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D73356-48D8-4E4B-90CF-5DC74ADBFE43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0FFC57-DE8E-4345-910F-80B40B218C22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6C5CE-626B-4A3F-93CA-25F91910FAF2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098298-CD7C-42C1-A93E-76594A2FC1B2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5CA597-D598-4588-8DDE-8C81E44C6946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6" name="Footer Placeholder 10">
            <a:extLst>
              <a:ext uri="{FF2B5EF4-FFF2-40B4-BE49-F238E27FC236}">
                <a16:creationId xmlns:a16="http://schemas.microsoft.com/office/drawing/2014/main" id="{9DC4898F-D35A-4AB0-827D-5C13E4534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: Deep La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94E39D-02B5-4EE4-99B9-C0D2231E9DEE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F54EF-48EB-445A-AE3B-5B7414B46184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96956657-EE8F-4A18-94D4-7EE489264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0D751F-A927-0A49-A708-5B7576637007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3F3204-0C60-264C-B79A-45D5479E2877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B6C99F-6C3B-944E-A6D5-E8D10D5BFBF7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E041BC-5154-724B-9A81-31BB44D20E37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96A6AC-5261-364B-8FBA-75788FD2F312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BE3176-F01C-8744-8E98-E9A4650C012A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46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subhead: Deep Lak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42B8F-29FB-40FC-8478-EFAB2A2B7B8F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4E7775-1037-4552-B402-0A56E85EEF4A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ooter Placeholder 10">
            <a:extLst>
              <a:ext uri="{FF2B5EF4-FFF2-40B4-BE49-F238E27FC236}">
                <a16:creationId xmlns:a16="http://schemas.microsoft.com/office/drawing/2014/main" id="{9DC4898F-D35A-4AB0-827D-5C13E4534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055D79-8A20-7D48-B9A5-13D94A27B088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10D67F-F160-2C48-B8BA-777990BBCE78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A9319F3-EF05-0447-ACBA-047CD85755A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5EDD27-DD33-734A-813F-F30CF0A2557B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9BC330-F4A3-464C-9ADB-77AE238FEC51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95533F-80E0-A647-9DD5-A03D6D65CAE3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4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: Pine">
    <p:bg>
      <p:bgPr>
        <a:solidFill>
          <a:srgbClr val="1C6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78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1878E37C-3C29-44E8-B49D-D2652F4B7D3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618EA69F-F932-45A1-AAC9-A35448638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B172FB41-6BDA-443B-9F1F-EBAC0E0C67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695CFDED-0DF1-47F8-8C6E-7EA227831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2B3B080-DD61-4C84-B31B-15398FE21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D978A3C-C378-42CB-93DD-CF42E8327268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6261E6-6555-4DF8-87DB-88B7F92D7C71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EEF0C6-50AB-4F14-9298-43988E1B94EC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CFFD0-9F46-49D2-A642-5A31E2F0B292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457352-4292-4827-8067-7795621350A3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F2E071-A719-41E1-A8A4-0FFBC981E24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6EE48-ECAD-4C11-9F02-82F9EA7C2A0C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1B5E29-685E-4C1F-9590-815CBA348DBE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ED7CF872-DA1B-4180-9987-CF46F16A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: Iris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6241" y="457200"/>
            <a:ext cx="11273866" cy="57878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1878E37C-3C29-44E8-B49D-D2652F4B7D3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618EA69F-F932-45A1-AAC9-A35448638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B172FB41-6BDA-443B-9F1F-EBAC0E0C67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695CFDED-0DF1-47F8-8C6E-7EA2278319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12B3B080-DD61-4C84-B31B-15398FE21F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5040EC-0EE6-4E5D-A5D9-618910B33D16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19815-3AF8-40BA-A825-ECB2B3C0CB15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572310-3FD0-4A5F-9AC5-75DE72D65BA9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8B28CA-4B48-4B39-83DF-A9BC1C4E1880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45B91F-0D3D-44FD-BFF0-ECB9685034BF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FF805F-AA4E-462C-9060-29BC27A72E10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940A0E0-F685-498B-947E-A03BD037507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C98E5D-34B2-468D-B7D5-ED0B0AE7D81D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C1156D6D-110F-4A8F-9FA1-B39441F8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559F-436D-469C-A419-AE01C38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68498"/>
            <a:ext cx="11277600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1B9E611-EBCB-4798-8F9E-3B0DB65C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2258385A-D118-4C6D-B15D-047902FEB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7DB76F-CCB3-47C1-AF42-0D03EA13B15C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F541F-1C82-499B-934A-42273E9FFE20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75EE97-4C4C-40C1-B0B3-25B91D782513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1E0249-55B1-4F50-B6F3-1D4CB83B755C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E13632-A940-427F-8045-D15DB2E91222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22C50-445E-40A7-8A05-AD852D1DC56B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7016F8-C5EE-4244-B985-DE10D2A3253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826659-0D85-4522-876F-5B35D499F0F6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1EB56CC3-93B6-4BEB-9E54-9E5281DC1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093265" y="89682"/>
            <a:ext cx="6098736" cy="6768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89682"/>
            <a:ext cx="6098736" cy="6768318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F043C-92B1-4F33-A948-6B9D078B26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89503" y="6431001"/>
            <a:ext cx="245678" cy="2452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88866E84-0A57-4668-B531-68C5A5DC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 userDrawn="1"/>
        </p:nvSpPr>
        <p:spPr>
          <a:xfrm>
            <a:off x="0" y="91440"/>
            <a:ext cx="6098736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91440"/>
            <a:ext cx="6098736" cy="6766559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/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2"/>
            <a:ext cx="5164134" cy="44270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A85233-40AD-4D6F-9365-29FEF80CE271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7F9A77-4CA7-4E17-899F-26DDA3DCAE26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8A5F5D-6B10-49A0-B728-102DF6802D7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778C5F-7A8E-4BDF-96CE-CCEDB03D72D2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CD4965-B542-43C1-B191-3CADE067FD1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B607E6-DB93-41EF-851F-EDFE50E56E0F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42932E-7A67-4369-B8BD-2F3B4FFE6E9F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D0CEDF-2327-4D21-9626-EA64C1D6F841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7316C92-AC84-494D-9E23-16873326D9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720ECF2C-9E27-4F25-919C-9D132772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0" y="91440"/>
            <a:ext cx="6096000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94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EE3737-0E07-468B-930B-751982F98482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FC488A-D654-4C07-AA57-BD13BC912E3C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08DF53-BB9D-4DA0-8518-FB965BC3C3C4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7C59B6-E0B7-4A56-BC48-26DFD539BBC8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350D41-22BD-45CD-BDEB-3AFF366808D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AABA54-2AA5-4679-8D59-6CA1334612DC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F31F58-6B5C-4269-AFA1-436102C3D117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FC7973-5A91-48F4-8CB9-5E5D9762E033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BF2218F0-D93F-4904-B0F2-AADFD3911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EFFD462-0D5B-4804-ABA3-5F8AD08E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8030817" y="88549"/>
            <a:ext cx="4161183" cy="676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14E68320-68D4-4D4A-B0BF-87FB8DFC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0" y="88900"/>
            <a:ext cx="4060953" cy="67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4270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7E9E6-657D-44F6-B7B3-62E0DAE48F9F}"/>
              </a:ext>
            </a:extLst>
          </p:cNvPr>
          <p:cNvSpPr txBox="1"/>
          <p:nvPr userDrawn="1"/>
        </p:nvSpPr>
        <p:spPr>
          <a:xfrm>
            <a:off x="681343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F5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CCB35-B199-4CD6-9364-CF60DE40A9B6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110C2C1-9BAC-48C6-872D-0DBFE4DB2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A2B1-43F3-4E5A-8642-E7EF9DF675DC}"/>
              </a:ext>
            </a:extLst>
          </p:cNvPr>
          <p:cNvSpPr/>
          <p:nvPr userDrawn="1"/>
        </p:nvSpPr>
        <p:spPr>
          <a:xfrm>
            <a:off x="0" y="0"/>
            <a:ext cx="12192000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9772A-5773-574A-B6F8-FE6EE18F52EE}"/>
              </a:ext>
            </a:extLst>
          </p:cNvPr>
          <p:cNvSpPr/>
          <p:nvPr userDrawn="1"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1C8EB-2EC7-7348-A790-C3B94928DB0F}"/>
              </a:ext>
            </a:extLst>
          </p:cNvPr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DCA21-A80E-C740-8D95-E40B577291A6}"/>
              </a:ext>
            </a:extLst>
          </p:cNvPr>
          <p:cNvSpPr/>
          <p:nvPr userDrawn="1"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B2B15-B649-C945-8F45-B73BCE1D96D3}"/>
              </a:ext>
            </a:extLst>
          </p:cNvPr>
          <p:cNvSpPr/>
          <p:nvPr userDrawn="1"/>
        </p:nvSpPr>
        <p:spPr>
          <a:xfrm rot="5400000">
            <a:off x="8534400" y="3200400"/>
            <a:ext cx="6858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D637-13E9-E14F-B2BA-CCCBD0753859}"/>
              </a:ext>
            </a:extLst>
          </p:cNvPr>
          <p:cNvSpPr/>
          <p:nvPr userDrawn="1"/>
        </p:nvSpPr>
        <p:spPr>
          <a:xfrm>
            <a:off x="-687" y="1512321"/>
            <a:ext cx="12188952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2">
            <a:extLst>
              <a:ext uri="{FF2B5EF4-FFF2-40B4-BE49-F238E27FC236}">
                <a16:creationId xmlns:a16="http://schemas.microsoft.com/office/drawing/2014/main" id="{B49D0D91-C17F-4B05-8E43-82015C7BB70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04A93985-0D67-451D-B3A3-FF1DFA20A8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51F8F0B5-AE5E-4F6A-A5A9-1380A0E147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0588F478-4A92-494A-9C3A-F0E7B3557D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1C181752-AA5D-48E5-B1BF-DFEB698DA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7C566761-B5D4-457C-92C2-7F809697D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ABD1FB-3172-4AEA-B5C2-F2546E6F6B28}"/>
              </a:ext>
            </a:extLst>
          </p:cNvPr>
          <p:cNvGrpSpPr/>
          <p:nvPr userDrawn="1"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CBB2FC-BAF9-48F6-95FA-B797183FB68E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72C188-6A30-4B83-B29A-98E2F5808F8B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E38204-8452-4E27-BEDC-A657E1DE8021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DF6AC7-9388-407D-89DE-B14FFE84A8B6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F5B398-B67A-43A9-8C2A-54443FBEF893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: Deep Lake">
    <p:bg>
      <p:bgPr>
        <a:solidFill>
          <a:srgbClr val="004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2">
            <a:extLst>
              <a:ext uri="{FF2B5EF4-FFF2-40B4-BE49-F238E27FC236}">
                <a16:creationId xmlns:a16="http://schemas.microsoft.com/office/drawing/2014/main" id="{28E4689E-066C-40CE-964D-BA4EBB3542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868424" y="2102144"/>
            <a:ext cx="2433289" cy="2433289"/>
            <a:chOff x="5266" y="0"/>
            <a:chExt cx="733" cy="733"/>
          </a:xfrm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B9AF8A63-6FFF-4C2F-883E-76FDE7D49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B34BBF5-94F1-4633-93DF-D1C74D7E805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502C15E-FAB7-48E2-B3CD-297CE138C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5AA12F-9D7D-47DC-9513-EA313EC13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41BFC0-E8B2-4E33-88AA-2D833170CAA9}"/>
              </a:ext>
            </a:extLst>
          </p:cNvPr>
          <p:cNvGrpSpPr/>
          <p:nvPr userDrawn="1"/>
        </p:nvGrpSpPr>
        <p:grpSpPr>
          <a:xfrm>
            <a:off x="0" y="6766560"/>
            <a:ext cx="12192000" cy="91440"/>
            <a:chOff x="0" y="6766560"/>
            <a:chExt cx="12192000" cy="914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EF9B02-DDF4-49EF-88E9-E28D0A4C427C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81F288-588D-49FF-9E29-11B25708FA8E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7796B5-ACD4-4793-A3DC-DEA5D0DD5F0E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50AF70-1F35-43EF-BDCA-366F8DF37230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687566-3430-40E2-9F85-D35FB4E2A2D0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10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900AD-628D-4F3E-9698-1B0469E3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87028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3A4E5-53F5-4965-A7CC-A30FF6C42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967112"/>
            <a:ext cx="11274425" cy="134575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A397C8B-D09B-41B4-A86B-A6CE5A86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9606EA-FADA-4FE6-87E6-E09757D0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CA3985-E3DD-4612-804A-CEB02709C7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26347B-2021-4942-92C1-51B7B994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A025CA9-E115-4D52-8789-5A353466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3492ED-1851-4AF7-BFB3-E3A888CEEF8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320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13D465-78B8-4352-8A52-982DE49E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0F5A16-0072-4CEB-B2D7-4ACEE38C20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4B4451-4579-4EF1-B801-2FD80690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511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9A3BCCF9-FD2E-4741-9A94-8ED367E82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C9BBA-547D-4E18-BCA7-FDB5D1F6403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C31D28-D6BF-43CC-A204-E65B83F1FE2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A8A136-B3F1-4CD4-96F0-FC2034A3A40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32F2873F-33B6-4CA9-93C0-00806D71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4635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FECF13-45A3-4E5E-9C50-1FB1D52E748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7CFD2-9839-4A48-8EC3-59FE0833DF6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33903E-DD09-4D1B-A705-0126772D0C2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7A4E12-8941-4699-8891-EE211FDC74A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E34D3C8B-5D25-412C-B2B6-1C230F6E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89656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C78E-8007-4F21-9F40-137DE0E5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499"/>
            <a:ext cx="11274552" cy="43116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E6AABD-6768-4E29-97E7-A4E42A7DD76C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15244-30C2-4F87-878E-ABBECA3DC5BF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2CBB79-3E25-4805-BA35-71C18D8C1807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128E2A-103D-410E-AF80-5226B34FAC05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75072D-6FCA-46E0-A146-5B484B5DDC31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F95FA1-F9F1-463D-98DC-E760DEB4ECDB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8F3372F7-7243-4131-A7BF-D616085D6533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>
            <a:off x="11489503" y="6431000"/>
            <a:ext cx="246888" cy="246888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B5FDD3E2-DB49-4FE9-8962-005CDC21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27" r:id="rId2"/>
    <p:sldLayoutId id="2147483748" r:id="rId3"/>
    <p:sldLayoutId id="2147483699" r:id="rId4"/>
    <p:sldLayoutId id="2147483729" r:id="rId5"/>
    <p:sldLayoutId id="2147483732" r:id="rId6"/>
    <p:sldLayoutId id="2147483736" r:id="rId7"/>
    <p:sldLayoutId id="2147483739" r:id="rId8"/>
    <p:sldLayoutId id="2147483742" r:id="rId9"/>
    <p:sldLayoutId id="2147483687" r:id="rId10"/>
    <p:sldLayoutId id="2147483700" r:id="rId11"/>
    <p:sldLayoutId id="2147483652" r:id="rId12"/>
    <p:sldLayoutId id="2147483733" r:id="rId13"/>
    <p:sldLayoutId id="2147483658" r:id="rId14"/>
    <p:sldLayoutId id="2147483661" r:id="rId15"/>
    <p:sldLayoutId id="2147483659" r:id="rId16"/>
    <p:sldLayoutId id="2147483745" r:id="rId17"/>
    <p:sldLayoutId id="2147483701" r:id="rId18"/>
    <p:sldLayoutId id="2147483730" r:id="rId19"/>
    <p:sldLayoutId id="2147483734" r:id="rId20"/>
    <p:sldLayoutId id="2147483737" r:id="rId21"/>
    <p:sldLayoutId id="2147483740" r:id="rId22"/>
    <p:sldLayoutId id="2147483743" r:id="rId23"/>
    <p:sldLayoutId id="2147483746" r:id="rId24"/>
    <p:sldLayoutId id="2147483702" r:id="rId25"/>
    <p:sldLayoutId id="2147483731" r:id="rId26"/>
    <p:sldLayoutId id="2147483735" r:id="rId27"/>
    <p:sldLayoutId id="2147483738" r:id="rId28"/>
    <p:sldLayoutId id="2147483741" r:id="rId29"/>
    <p:sldLayoutId id="2147483744" r:id="rId30"/>
    <p:sldLayoutId id="2147483747" r:id="rId31"/>
    <p:sldLayoutId id="2147483655" r:id="rId32"/>
    <p:sldLayoutId id="2147483706" r:id="rId33"/>
    <p:sldLayoutId id="2147483724" r:id="rId34"/>
    <p:sldLayoutId id="2147483725" r:id="rId35"/>
    <p:sldLayoutId id="2147483749" r:id="rId36"/>
    <p:sldLayoutId id="2147483750" r:id="rId37"/>
    <p:sldLayoutId id="2147483665" r:id="rId38"/>
    <p:sldLayoutId id="2147483703" r:id="rId39"/>
    <p:sldLayoutId id="2147483705" r:id="rId40"/>
    <p:sldLayoutId id="2147483662" r:id="rId41"/>
    <p:sldLayoutId id="2147483663" r:id="rId42"/>
    <p:sldLayoutId id="2147483668" r:id="rId43"/>
    <p:sldLayoutId id="2147483689" r:id="rId44"/>
    <p:sldLayoutId id="2147483690" r:id="rId45"/>
    <p:sldLayoutId id="2147483671" r:id="rId46"/>
    <p:sldLayoutId id="2147483666" r:id="rId47"/>
    <p:sldLayoutId id="2147483681" r:id="rId4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00" spc="-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7145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14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7250" indent="-171450" algn="l" defTabSz="914400" rtl="0" eaLnBrk="1" latinLnBrk="0" hangingPunct="1">
        <a:lnSpc>
          <a:spcPct val="114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6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60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89656" y="6501327"/>
            <a:ext cx="730016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98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C78E-8007-4F21-9F40-137DE0E5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499"/>
            <a:ext cx="11274552" cy="43116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E6AABD-6768-4E29-97E7-A4E42A7DD76C}"/>
              </a:ext>
            </a:extLst>
          </p:cNvPr>
          <p:cNvGrpSpPr/>
          <p:nvPr userDrawn="1"/>
        </p:nvGrpSpPr>
        <p:grpSpPr>
          <a:xfrm>
            <a:off x="0" y="0"/>
            <a:ext cx="12192000" cy="91440"/>
            <a:chOff x="0" y="6766560"/>
            <a:chExt cx="12192000" cy="914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15244-30C2-4F87-878E-ABBECA3DC5BF}"/>
                </a:ext>
              </a:extLst>
            </p:cNvPr>
            <p:cNvSpPr/>
            <p:nvPr/>
          </p:nvSpPr>
          <p:spPr>
            <a:xfrm>
              <a:off x="0" y="6766560"/>
              <a:ext cx="5050302" cy="91440"/>
            </a:xfrm>
            <a:prstGeom prst="rect">
              <a:avLst/>
            </a:prstGeom>
            <a:solidFill>
              <a:srgbClr val="F5C3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2CBB79-3E25-4805-BA35-71C18D8C1807}"/>
                </a:ext>
              </a:extLst>
            </p:cNvPr>
            <p:cNvSpPr/>
            <p:nvPr userDrawn="1"/>
          </p:nvSpPr>
          <p:spPr>
            <a:xfrm>
              <a:off x="4889500" y="6766560"/>
              <a:ext cx="1157261" cy="91440"/>
            </a:xfrm>
            <a:prstGeom prst="rect">
              <a:avLst/>
            </a:prstGeom>
            <a:solidFill>
              <a:srgbClr val="E40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128E2A-103D-410E-AF80-5226B34FAC05}"/>
                </a:ext>
              </a:extLst>
            </p:cNvPr>
            <p:cNvSpPr/>
            <p:nvPr/>
          </p:nvSpPr>
          <p:spPr>
            <a:xfrm>
              <a:off x="5954712" y="6766560"/>
              <a:ext cx="2260819" cy="91440"/>
            </a:xfrm>
            <a:prstGeom prst="rect">
              <a:avLst/>
            </a:prstGeom>
            <a:solidFill>
              <a:srgbClr val="F37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75072D-6FCA-46E0-A146-5B484B5DDC31}"/>
                </a:ext>
              </a:extLst>
            </p:cNvPr>
            <p:cNvSpPr/>
            <p:nvPr/>
          </p:nvSpPr>
          <p:spPr>
            <a:xfrm>
              <a:off x="8032750" y="6766560"/>
              <a:ext cx="2178050" cy="91440"/>
            </a:xfrm>
            <a:prstGeom prst="rect">
              <a:avLst/>
            </a:prstGeom>
            <a:solidFill>
              <a:srgbClr val="1D9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F95FA1-F9F1-463D-98DC-E760DEB4ECDB}"/>
                </a:ext>
              </a:extLst>
            </p:cNvPr>
            <p:cNvSpPr/>
            <p:nvPr/>
          </p:nvSpPr>
          <p:spPr>
            <a:xfrm>
              <a:off x="10113963" y="6766560"/>
              <a:ext cx="2078037" cy="91440"/>
            </a:xfrm>
            <a:prstGeom prst="rect">
              <a:avLst/>
            </a:prstGeom>
            <a:solidFill>
              <a:srgbClr val="0C5C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err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8F3372F7-7243-4131-A7BF-D616085D65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89503" y="6431000"/>
            <a:ext cx="246888" cy="246888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B5FDD3E2-DB49-4FE9-8962-005CDC21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00" spc="-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71450" algn="l" defTabSz="914400" rtl="0" eaLnBrk="1" latinLnBrk="0" hangingPunct="1">
        <a:lnSpc>
          <a:spcPct val="114000"/>
        </a:lnSpc>
        <a:spcBef>
          <a:spcPts val="9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14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7250" indent="-171450" algn="l" defTabSz="914400" rtl="0" eaLnBrk="1" latinLnBrk="0" hangingPunct="1">
        <a:lnSpc>
          <a:spcPct val="114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6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60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AC9A3-2BB3-BDF1-C7FA-4B8BE3A0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11535103" cy="2446038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Easy F5/NGINX Integrating using OpenShift 4.11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0408-D5D0-211D-46EC-B01122DC3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0992" y="5286703"/>
            <a:ext cx="3652345" cy="76673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Mark Dittmer</a:t>
            </a:r>
          </a:p>
          <a:p>
            <a:r>
              <a:rPr lang="en-US" dirty="0"/>
              <a:t>F5 Automation and Ecosystems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D8AD-BEA1-AFED-8E33-397BD32F3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61139"/>
            <a:ext cx="1168571" cy="11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3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2C586-B22E-0D67-12A0-73C2B6B8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1" i="0" kern="100" spc="-130" baseline="0">
                <a:effectLst/>
                <a:latin typeface="+mj-lt"/>
                <a:ea typeface="+mj-ea"/>
                <a:cs typeface="+mj-cs"/>
              </a:rPr>
              <a:t>F5 BIG-IP and NGINX provides a solutions called IngressLink</a:t>
            </a:r>
            <a:endParaRPr lang="en-US" b="1" kern="100" spc="-130" baseline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84079-AC56-2692-6C11-88FDDF66861F}"/>
              </a:ext>
            </a:extLst>
          </p:cNvPr>
          <p:cNvSpPr txBox="1"/>
          <p:nvPr/>
        </p:nvSpPr>
        <p:spPr>
          <a:xfrm>
            <a:off x="457200" y="1863657"/>
            <a:ext cx="3538497" cy="443554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indent="-171450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b="1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F5 BIG-IP Container Ingress Services (CIS)</a:t>
            </a:r>
            <a:r>
              <a:rPr lang="en-US" sz="1600" b="0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600" b="1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NGINX Ingress Controller</a:t>
            </a:r>
            <a:r>
              <a:rPr lang="en-US" sz="1600" b="0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deployed in OpenShift 4.11</a:t>
            </a:r>
          </a:p>
          <a:p>
            <a:pPr marL="342900" indent="-171450">
              <a:lnSpc>
                <a:spcPct val="114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1600" b="0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Offering the best of </a:t>
            </a:r>
            <a:r>
              <a:rPr lang="en-US" sz="1600" b="1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F5 BIG-IP and NGINX</a:t>
            </a:r>
            <a:r>
              <a:rPr lang="en-US" sz="1600" b="0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600" b="1" i="0" spc="-20" dirty="0">
                <a:solidFill>
                  <a:srgbClr val="0C5C8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fostering better collaboration across NetOps and DevOps teams</a:t>
            </a:r>
            <a:endParaRPr lang="en-US" sz="1600" spc="-20" dirty="0">
              <a:solidFill>
                <a:srgbClr val="0C5C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5FC53-0C79-C4F6-D3CF-6A06D3CD9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70" y="2401527"/>
            <a:ext cx="7736055" cy="3732646"/>
          </a:xfrm>
          <a:prstGeom prst="rect">
            <a:avLst/>
          </a:prstGeom>
          <a:noFill/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EBD2C4D-0C40-905C-C31D-673AC7EA90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431800"/>
            <a:ext cx="5937250" cy="1984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5 Theme">
  <a:themeElements>
    <a:clrScheme name="Custom 6">
      <a:dk1>
        <a:srgbClr val="222222"/>
      </a:dk1>
      <a:lt1>
        <a:sysClr val="window" lastClr="FFFFFF"/>
      </a:lt1>
      <a:dk2>
        <a:srgbClr val="E6E6E6"/>
      </a:dk2>
      <a:lt2>
        <a:srgbClr val="E4002B"/>
      </a:lt2>
      <a:accent1>
        <a:srgbClr val="1D9CD3"/>
      </a:accent1>
      <a:accent2>
        <a:srgbClr val="009639"/>
      </a:accent2>
      <a:accent3>
        <a:srgbClr val="8B5BA5"/>
      </a:accent3>
      <a:accent4>
        <a:srgbClr val="0C5C8D"/>
      </a:accent4>
      <a:accent5>
        <a:srgbClr val="33208C"/>
      </a:accent5>
      <a:accent6>
        <a:srgbClr val="F29A36"/>
      </a:accent6>
      <a:hlink>
        <a:srgbClr val="E4002B"/>
      </a:hlink>
      <a:folHlink>
        <a:srgbClr val="DCDCD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45720" rIns="0" bIns="0" rtlCol="0">
        <a:noAutofit/>
      </a:bodyPr>
      <a:lstStyle>
        <a:defPPr algn="l">
          <a:lnSpc>
            <a:spcPct val="114000"/>
          </a:lnSpc>
          <a:spcBef>
            <a:spcPts val="300"/>
          </a:spcBef>
          <a:spcAft>
            <a:spcPts val="300"/>
          </a:spcAft>
          <a:defRPr sz="1600"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-PPT-Events-2022" id="{2E577FA0-BD27-494D-AC96-082D13BA6B5A}" vid="{12A7A8DA-F6D4-48D1-90C7-A6161AE5AB7A}"/>
    </a:ext>
  </a:extLst>
</a:theme>
</file>

<file path=ppt/theme/theme2.xml><?xml version="1.0" encoding="utf-8"?>
<a:theme xmlns:a="http://schemas.openxmlformats.org/drawingml/2006/main" name="F5 Theme">
  <a:themeElements>
    <a:clrScheme name="Custom 6">
      <a:dk1>
        <a:srgbClr val="222222"/>
      </a:dk1>
      <a:lt1>
        <a:sysClr val="window" lastClr="FFFFFF"/>
      </a:lt1>
      <a:dk2>
        <a:srgbClr val="E6E6E6"/>
      </a:dk2>
      <a:lt2>
        <a:srgbClr val="E4002B"/>
      </a:lt2>
      <a:accent1>
        <a:srgbClr val="1D9CD3"/>
      </a:accent1>
      <a:accent2>
        <a:srgbClr val="009639"/>
      </a:accent2>
      <a:accent3>
        <a:srgbClr val="8B5BA5"/>
      </a:accent3>
      <a:accent4>
        <a:srgbClr val="0C5C8D"/>
      </a:accent4>
      <a:accent5>
        <a:srgbClr val="33208C"/>
      </a:accent5>
      <a:accent6>
        <a:srgbClr val="F29A36"/>
      </a:accent6>
      <a:hlink>
        <a:srgbClr val="E4002B"/>
      </a:hlink>
      <a:folHlink>
        <a:srgbClr val="DCDCD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45720" rIns="0" bIns="0" rtlCol="0">
        <a:noAutofit/>
      </a:bodyPr>
      <a:lstStyle>
        <a:defPPr algn="l">
          <a:lnSpc>
            <a:spcPct val="114000"/>
          </a:lnSpc>
          <a:spcBef>
            <a:spcPts val="300"/>
          </a:spcBef>
          <a:spcAft>
            <a:spcPts val="300"/>
          </a:spcAft>
          <a:defRPr sz="1600"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5-PPT-Events-2022" id="{2E577FA0-BD27-494D-AC96-082D13BA6B5A}" vid="{12A7A8DA-F6D4-48D1-90C7-A6161AE5AB7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92a2d1-2792-4d44-bdb7-e4ff1541a3c6" xsi:nil="true"/>
    <SharedWithUsers xmlns="0592a2d1-2792-4d44-bdb7-e4ff1541a3c6">
      <UserInfo>
        <DisplayName>Steve Kosted</DisplayName>
        <AccountId>402</AccountId>
        <AccountType/>
      </UserInfo>
      <UserInfo>
        <DisplayName>Mark Weiner</DisplayName>
        <AccountId>471</AccountId>
        <AccountType/>
      </UserInfo>
      <UserInfo>
        <DisplayName>Julie Lynch</DisplayName>
        <AccountId>14</AccountId>
        <AccountType/>
      </UserInfo>
      <UserInfo>
        <DisplayName>Kris Fouts</DisplayName>
        <AccountId>12</AccountId>
        <AccountType/>
      </UserInfo>
      <UserInfo>
        <DisplayName>Teri Daley</DisplayName>
        <AccountId>52</AccountId>
        <AccountType/>
      </UserInfo>
      <UserInfo>
        <DisplayName>Dawn Perry</DisplayName>
        <AccountId>1260</AccountId>
        <AccountType/>
      </UserInfo>
      <UserInfo>
        <DisplayName>Suzanne DuLong</DisplayName>
        <AccountId>1259</AccountId>
        <AccountType/>
      </UserInfo>
      <UserInfo>
        <DisplayName>Hannah Hayes</DisplayName>
        <AccountId>372</AccountId>
        <AccountType/>
      </UserInfo>
      <UserInfo>
        <DisplayName>Sara Straw</DisplayName>
        <AccountId>13</AccountId>
        <AccountType/>
      </UserInfo>
      <UserInfo>
        <DisplayName>Hugh Gilmore</DisplayName>
        <AccountId>503</AccountId>
        <AccountType/>
      </UserInfo>
      <UserInfo>
        <DisplayName>Florence Dulla</DisplayName>
        <AccountId>1303</AccountId>
        <AccountType/>
      </UserInfo>
      <UserInfo>
        <DisplayName>Kim Steffens</DisplayName>
        <AccountId>486</AccountId>
        <AccountType/>
      </UserInfo>
      <UserInfo>
        <DisplayName>Jordan Koch</DisplayName>
        <AccountId>296</AccountId>
        <AccountType/>
      </UserInfo>
      <UserInfo>
        <DisplayName>Wes Robertson</DisplayName>
        <AccountId>1295</AccountId>
        <AccountType/>
      </UserInfo>
    </SharedWithUsers>
    <lcf76f155ced4ddcb4097134ff3c332f xmlns="8c5dc7fb-f9bb-467b-8242-a115234e8fa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47BACB47DF94C825CD3B3244F605A" ma:contentTypeVersion="12" ma:contentTypeDescription="Create a new document." ma:contentTypeScope="" ma:versionID="cda03eaed875c51a36bfa341438d736f">
  <xsd:schema xmlns:xsd="http://www.w3.org/2001/XMLSchema" xmlns:xs="http://www.w3.org/2001/XMLSchema" xmlns:p="http://schemas.microsoft.com/office/2006/metadata/properties" xmlns:ns2="8c5dc7fb-f9bb-467b-8242-a115234e8fa7" xmlns:ns3="0592a2d1-2792-4d44-bdb7-e4ff1541a3c6" targetNamespace="http://schemas.microsoft.com/office/2006/metadata/properties" ma:root="true" ma:fieldsID="f60da18a539e6f970296ba1af2bee4b9" ns2:_="" ns3:_="">
    <xsd:import namespace="8c5dc7fb-f9bb-467b-8242-a115234e8fa7"/>
    <xsd:import namespace="0592a2d1-2792-4d44-bdb7-e4ff1541a3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5dc7fb-f9bb-467b-8242-a115234e8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8e3dbf5-c6ed-4cb8-a6ba-f39a75e016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2a2d1-2792-4d44-bdb7-e4ff1541a3c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c2d07ac-ff7b-47a3-9b87-199ce2fbaf66}" ma:internalName="TaxCatchAll" ma:showField="CatchAllData" ma:web="0592a2d1-2792-4d44-bdb7-e4ff1541a3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7BBDB-95BA-4DB6-B989-800144BA801F}">
  <ds:schemaRefs>
    <ds:schemaRef ds:uri="0592a2d1-2792-4d44-bdb7-e4ff1541a3c6"/>
    <ds:schemaRef ds:uri="8c5dc7fb-f9bb-467b-8242-a115234e8f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0D0D7D4-0F78-40C9-BDBA-28C50287FD6F}">
  <ds:schemaRefs>
    <ds:schemaRef ds:uri="0592a2d1-2792-4d44-bdb7-e4ff1541a3c6"/>
    <ds:schemaRef ds:uri="8c5dc7fb-f9bb-467b-8242-a115234e8f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F5-PPT-Events-2022</Template>
  <TotalTime>3</TotalTime>
  <Words>57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Arial Narrow</vt:lpstr>
      <vt:lpstr>F5 Theme</vt:lpstr>
      <vt:lpstr>F5 Theme</vt:lpstr>
      <vt:lpstr>Easy F5/NGINX Integrating using OpenShift 4.11 </vt:lpstr>
      <vt:lpstr>F5 BIG-IP and NGINX provides a solutions called IngressLink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KubeCon 2022 Overview</dc:title>
  <dc:creator>Becca Goldberg</dc:creator>
  <cp:lastModifiedBy>Mark Dittmer</cp:lastModifiedBy>
  <cp:revision>5</cp:revision>
  <cp:lastPrinted>2022-10-21T08:16:00Z</cp:lastPrinted>
  <dcterms:created xsi:type="dcterms:W3CDTF">2022-02-28T16:54:58Z</dcterms:created>
  <dcterms:modified xsi:type="dcterms:W3CDTF">2022-10-26T16:02:16Z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0x01010001747BACB47DF94C825CD3B3244F605A</vt:lpwstr>
  </property>
  <property fmtid="{D5CDD505-2E9C-101B-9397-08002B2CF9AE}" pid="6" name="MediaServiceImageTags">
    <vt:lpwstr/>
  </property>
</Properties>
</file>