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0"/>
  </p:notesMasterIdLst>
  <p:sldIdLst>
    <p:sldId id="257" r:id="rId3"/>
    <p:sldId id="265" r:id="rId4"/>
    <p:sldId id="272" r:id="rId5"/>
    <p:sldId id="273" r:id="rId6"/>
    <p:sldId id="274" r:id="rId7"/>
    <p:sldId id="256"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45EFA-3742-CB40-A76D-5C4521B9FCB6}" v="55" dt="2024-04-23T03:02:47.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75618"/>
  </p:normalViewPr>
  <p:slideViewPr>
    <p:cSldViewPr snapToGrid="0">
      <p:cViewPr varScale="1">
        <p:scale>
          <a:sx n="117" d="100"/>
          <a:sy n="117" d="100"/>
        </p:scale>
        <p:origin x="21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7FE91-C5D0-459F-BAB2-E335157CCA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D08CB9-5F39-4553-AC69-D7680949AA7E}">
      <dgm:prSet/>
      <dgm:spPr/>
      <dgm:t>
        <a:bodyPr/>
        <a:lstStyle/>
        <a:p>
          <a:pPr>
            <a:lnSpc>
              <a:spcPct val="100000"/>
            </a:lnSpc>
          </a:pPr>
          <a:r>
            <a:rPr lang="en-US" b="1" dirty="0"/>
            <a:t>Learning React Framework: </a:t>
          </a:r>
          <a:r>
            <a:rPr lang="en-US" dirty="0"/>
            <a:t>We became somewhat proficient in React, allowing us to build responsive and interactive user interfaces. This included mastering components, state management, and lifecycle methods, which formed the foundation of our project's front end.</a:t>
          </a:r>
        </a:p>
      </dgm:t>
    </dgm:pt>
    <dgm:pt modelId="{A455B8DB-DF86-437D-8548-7F51F2C7BFD0}" type="parTrans" cxnId="{DAB3C803-66C3-4BAF-B6C0-C71B2618A0DC}">
      <dgm:prSet/>
      <dgm:spPr/>
      <dgm:t>
        <a:bodyPr/>
        <a:lstStyle/>
        <a:p>
          <a:endParaRPr lang="en-US"/>
        </a:p>
      </dgm:t>
    </dgm:pt>
    <dgm:pt modelId="{44E05E81-4F5F-4555-8312-0E12319ADA3B}" type="sibTrans" cxnId="{DAB3C803-66C3-4BAF-B6C0-C71B2618A0DC}">
      <dgm:prSet/>
      <dgm:spPr/>
      <dgm:t>
        <a:bodyPr/>
        <a:lstStyle/>
        <a:p>
          <a:endParaRPr lang="en-US"/>
        </a:p>
      </dgm:t>
    </dgm:pt>
    <dgm:pt modelId="{9113634A-AC7B-4ADE-A5B1-50BF8A47DBD9}">
      <dgm:prSet/>
      <dgm:spPr/>
      <dgm:t>
        <a:bodyPr/>
        <a:lstStyle/>
        <a:p>
          <a:pPr>
            <a:lnSpc>
              <a:spcPct val="100000"/>
            </a:lnSpc>
          </a:pPr>
          <a:r>
            <a:rPr lang="en-US" b="1" dirty="0"/>
            <a:t>Utilizing AWS Services: </a:t>
          </a:r>
          <a:r>
            <a:rPr lang="en-US" dirty="0"/>
            <a:t>Our experience with AWS services grew significantly, as we explored Amazon S3 for storage, Amplify for front-end development, and Lambda/IAM for serverless functions and permissions management. This exposure to AWS's robust cloud infrastructure provided us with a deeper understanding of scalable and secure cloud-based applications.</a:t>
          </a:r>
        </a:p>
      </dgm:t>
    </dgm:pt>
    <dgm:pt modelId="{1C4EBF40-8EFB-4E31-9C22-2669E3995A8A}" type="parTrans" cxnId="{ED762F36-6982-470B-BFB6-52644F588939}">
      <dgm:prSet/>
      <dgm:spPr/>
      <dgm:t>
        <a:bodyPr/>
        <a:lstStyle/>
        <a:p>
          <a:endParaRPr lang="en-US"/>
        </a:p>
      </dgm:t>
    </dgm:pt>
    <dgm:pt modelId="{B9A7E95E-4C57-4F88-B9CE-735F50BB0372}" type="sibTrans" cxnId="{ED762F36-6982-470B-BFB6-52644F588939}">
      <dgm:prSet/>
      <dgm:spPr/>
      <dgm:t>
        <a:bodyPr/>
        <a:lstStyle/>
        <a:p>
          <a:endParaRPr lang="en-US"/>
        </a:p>
      </dgm:t>
    </dgm:pt>
    <dgm:pt modelId="{3917BE2A-6143-4588-B834-8071D7A709DB}">
      <dgm:prSet/>
      <dgm:spPr/>
      <dgm:t>
        <a:bodyPr/>
        <a:lstStyle/>
        <a:p>
          <a:pPr>
            <a:lnSpc>
              <a:spcPct val="100000"/>
            </a:lnSpc>
          </a:pPr>
          <a:r>
            <a:rPr lang="en-US" b="1"/>
            <a:t>Credential Management on AWS: </a:t>
          </a:r>
          <a:r>
            <a:rPr lang="en-US"/>
            <a:t>We gained valuable insights into creating and managing credentials on AWS. This involved learning how to use AWS Identity and Access Management (IAM) to establish roles, permissions, and policies, ensuring that our application had the necessary access while maintaining security best practices.</a:t>
          </a:r>
        </a:p>
      </dgm:t>
    </dgm:pt>
    <dgm:pt modelId="{1D5B0DB9-5D0C-421E-97AB-123A9D5EA470}" type="parTrans" cxnId="{2F1A0265-F01D-4497-8AB4-32D775504499}">
      <dgm:prSet/>
      <dgm:spPr/>
      <dgm:t>
        <a:bodyPr/>
        <a:lstStyle/>
        <a:p>
          <a:endParaRPr lang="en-US"/>
        </a:p>
      </dgm:t>
    </dgm:pt>
    <dgm:pt modelId="{BB68492D-FAFF-4797-8666-67D4003B5583}" type="sibTrans" cxnId="{2F1A0265-F01D-4497-8AB4-32D775504499}">
      <dgm:prSet/>
      <dgm:spPr/>
      <dgm:t>
        <a:bodyPr/>
        <a:lstStyle/>
        <a:p>
          <a:endParaRPr lang="en-US"/>
        </a:p>
      </dgm:t>
    </dgm:pt>
    <dgm:pt modelId="{9BBA0CF4-5054-4B79-AC92-40B6CE02C8D8}">
      <dgm:prSet/>
      <dgm:spPr/>
      <dgm:t>
        <a:bodyPr/>
        <a:lstStyle/>
        <a:p>
          <a:pPr>
            <a:lnSpc>
              <a:spcPct val="100000"/>
            </a:lnSpc>
          </a:pPr>
          <a:r>
            <a:rPr lang="en-US" b="1" dirty="0"/>
            <a:t>Connecting APIs to AWS: </a:t>
          </a:r>
          <a:r>
            <a:rPr lang="en-US" dirty="0"/>
            <a:t>We learned how to integrate APIs with AWS services, particularly through the use of Amazon API Gateway and </a:t>
          </a:r>
          <a:r>
            <a:rPr lang="en-US" dirty="0" err="1"/>
            <a:t>Axios</a:t>
          </a:r>
          <a:r>
            <a:rPr lang="en-US" dirty="0"/>
            <a:t>. This enabled seamless communication between our front end and back end, allowing for efficient data exchange and robust connectivity.</a:t>
          </a:r>
        </a:p>
      </dgm:t>
    </dgm:pt>
    <dgm:pt modelId="{F18B54B8-E62F-4B7A-A9CB-FE323A8BD71A}" type="parTrans" cxnId="{0E98B1AF-BD75-4B87-A82E-FB0EDF2FA1D1}">
      <dgm:prSet/>
      <dgm:spPr/>
      <dgm:t>
        <a:bodyPr/>
        <a:lstStyle/>
        <a:p>
          <a:endParaRPr lang="en-US"/>
        </a:p>
      </dgm:t>
    </dgm:pt>
    <dgm:pt modelId="{E4CD2DD1-2965-46D3-8198-E8422B30741B}" type="sibTrans" cxnId="{0E98B1AF-BD75-4B87-A82E-FB0EDF2FA1D1}">
      <dgm:prSet/>
      <dgm:spPr/>
      <dgm:t>
        <a:bodyPr/>
        <a:lstStyle/>
        <a:p>
          <a:endParaRPr lang="en-US"/>
        </a:p>
      </dgm:t>
    </dgm:pt>
    <dgm:pt modelId="{2B715FCE-89F8-4459-AB70-7700D2BB55D0}" type="pres">
      <dgm:prSet presAssocID="{02B7FE91-C5D0-459F-BAB2-E335157CCAB2}" presName="root" presStyleCnt="0">
        <dgm:presLayoutVars>
          <dgm:dir/>
          <dgm:resizeHandles val="exact"/>
        </dgm:presLayoutVars>
      </dgm:prSet>
      <dgm:spPr/>
    </dgm:pt>
    <dgm:pt modelId="{EEA0F449-1673-4975-95D6-F52FA36BFA60}" type="pres">
      <dgm:prSet presAssocID="{05D08CB9-5F39-4553-AC69-D7680949AA7E}" presName="compNode" presStyleCnt="0"/>
      <dgm:spPr/>
    </dgm:pt>
    <dgm:pt modelId="{234D705F-955F-4833-A66B-DA342FA2639E}" type="pres">
      <dgm:prSet presAssocID="{05D08CB9-5F39-4553-AC69-D7680949AA7E}" presName="bgRect" presStyleLbl="bgShp" presStyleIdx="0" presStyleCnt="4"/>
      <dgm:spPr/>
    </dgm:pt>
    <dgm:pt modelId="{E3A9464A-00E8-4FBA-B2B7-9F438001CF40}" type="pres">
      <dgm:prSet presAssocID="{05D08CB9-5F39-4553-AC69-D7680949AA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ED99F98-19EB-467C-A2EB-8C831D738601}" type="pres">
      <dgm:prSet presAssocID="{05D08CB9-5F39-4553-AC69-D7680949AA7E}" presName="spaceRect" presStyleCnt="0"/>
      <dgm:spPr/>
    </dgm:pt>
    <dgm:pt modelId="{A3FE9ED5-80E5-4D3A-8732-57A68E7C093E}" type="pres">
      <dgm:prSet presAssocID="{05D08CB9-5F39-4553-AC69-D7680949AA7E}" presName="parTx" presStyleLbl="revTx" presStyleIdx="0" presStyleCnt="4">
        <dgm:presLayoutVars>
          <dgm:chMax val="0"/>
          <dgm:chPref val="0"/>
        </dgm:presLayoutVars>
      </dgm:prSet>
      <dgm:spPr/>
    </dgm:pt>
    <dgm:pt modelId="{0AF8E0BA-0534-45A8-AC75-BB4421F4657A}" type="pres">
      <dgm:prSet presAssocID="{44E05E81-4F5F-4555-8312-0E12319ADA3B}" presName="sibTrans" presStyleCnt="0"/>
      <dgm:spPr/>
    </dgm:pt>
    <dgm:pt modelId="{65863A14-4C99-474B-A838-4751F26BFC2A}" type="pres">
      <dgm:prSet presAssocID="{9113634A-AC7B-4ADE-A5B1-50BF8A47DBD9}" presName="compNode" presStyleCnt="0"/>
      <dgm:spPr/>
    </dgm:pt>
    <dgm:pt modelId="{04E03A74-E93C-45AF-A550-9C35C3E892D2}" type="pres">
      <dgm:prSet presAssocID="{9113634A-AC7B-4ADE-A5B1-50BF8A47DBD9}" presName="bgRect" presStyleLbl="bgShp" presStyleIdx="1" presStyleCnt="4"/>
      <dgm:spPr/>
    </dgm:pt>
    <dgm:pt modelId="{DC9CDD11-A730-48E5-ACA2-9E0327DF9F7D}" type="pres">
      <dgm:prSet presAssocID="{9113634A-AC7B-4ADE-A5B1-50BF8A47DB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BEA60F9A-0C0A-4842-A2AF-46CC407FB840}" type="pres">
      <dgm:prSet presAssocID="{9113634A-AC7B-4ADE-A5B1-50BF8A47DBD9}" presName="spaceRect" presStyleCnt="0"/>
      <dgm:spPr/>
    </dgm:pt>
    <dgm:pt modelId="{33E2DAF6-CA2A-421C-9C48-78F741395759}" type="pres">
      <dgm:prSet presAssocID="{9113634A-AC7B-4ADE-A5B1-50BF8A47DBD9}" presName="parTx" presStyleLbl="revTx" presStyleIdx="1" presStyleCnt="4">
        <dgm:presLayoutVars>
          <dgm:chMax val="0"/>
          <dgm:chPref val="0"/>
        </dgm:presLayoutVars>
      </dgm:prSet>
      <dgm:spPr/>
    </dgm:pt>
    <dgm:pt modelId="{65A533F1-833D-4F47-8148-F5CC5DA2AE0B}" type="pres">
      <dgm:prSet presAssocID="{B9A7E95E-4C57-4F88-B9CE-735F50BB0372}" presName="sibTrans" presStyleCnt="0"/>
      <dgm:spPr/>
    </dgm:pt>
    <dgm:pt modelId="{E446A2A5-B0D0-4482-9CDF-08B48CA5F747}" type="pres">
      <dgm:prSet presAssocID="{3917BE2A-6143-4588-B834-8071D7A709DB}" presName="compNode" presStyleCnt="0"/>
      <dgm:spPr/>
    </dgm:pt>
    <dgm:pt modelId="{2C564032-8D86-4D2D-8287-6FA9EEA5590C}" type="pres">
      <dgm:prSet presAssocID="{3917BE2A-6143-4588-B834-8071D7A709DB}" presName="bgRect" presStyleLbl="bgShp" presStyleIdx="2" presStyleCnt="4"/>
      <dgm:spPr/>
    </dgm:pt>
    <dgm:pt modelId="{44717CC1-5183-4A8A-9296-EF3C14148E83}" type="pres">
      <dgm:prSet presAssocID="{3917BE2A-6143-4588-B834-8071D7A709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ploma Roll"/>
        </a:ext>
      </dgm:extLst>
    </dgm:pt>
    <dgm:pt modelId="{6733CEA4-672B-4AA8-B717-7225F3CA7CD3}" type="pres">
      <dgm:prSet presAssocID="{3917BE2A-6143-4588-B834-8071D7A709DB}" presName="spaceRect" presStyleCnt="0"/>
      <dgm:spPr/>
    </dgm:pt>
    <dgm:pt modelId="{EA061434-5FF4-4AB0-8A88-445539EC1DED}" type="pres">
      <dgm:prSet presAssocID="{3917BE2A-6143-4588-B834-8071D7A709DB}" presName="parTx" presStyleLbl="revTx" presStyleIdx="2" presStyleCnt="4">
        <dgm:presLayoutVars>
          <dgm:chMax val="0"/>
          <dgm:chPref val="0"/>
        </dgm:presLayoutVars>
      </dgm:prSet>
      <dgm:spPr/>
    </dgm:pt>
    <dgm:pt modelId="{A899FBE4-370E-4D95-9941-2ED50EFFAD00}" type="pres">
      <dgm:prSet presAssocID="{BB68492D-FAFF-4797-8666-67D4003B5583}" presName="sibTrans" presStyleCnt="0"/>
      <dgm:spPr/>
    </dgm:pt>
    <dgm:pt modelId="{7F6201DA-7777-4E6B-8B44-F3B8A964F97E}" type="pres">
      <dgm:prSet presAssocID="{9BBA0CF4-5054-4B79-AC92-40B6CE02C8D8}" presName="compNode" presStyleCnt="0"/>
      <dgm:spPr/>
    </dgm:pt>
    <dgm:pt modelId="{4290C61E-553D-4B4A-AA65-4CD3A6963D2D}" type="pres">
      <dgm:prSet presAssocID="{9BBA0CF4-5054-4B79-AC92-40B6CE02C8D8}" presName="bgRect" presStyleLbl="bgShp" presStyleIdx="3" presStyleCnt="4"/>
      <dgm:spPr/>
    </dgm:pt>
    <dgm:pt modelId="{647F8FB9-2354-4130-AB01-402A93785EFA}" type="pres">
      <dgm:prSet presAssocID="{9BBA0CF4-5054-4B79-AC92-40B6CE02C8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E4F94FA4-4007-4262-AB43-680C044F153D}" type="pres">
      <dgm:prSet presAssocID="{9BBA0CF4-5054-4B79-AC92-40B6CE02C8D8}" presName="spaceRect" presStyleCnt="0"/>
      <dgm:spPr/>
    </dgm:pt>
    <dgm:pt modelId="{1F9CFDD7-C99B-49C3-9D07-58436BABBAAC}" type="pres">
      <dgm:prSet presAssocID="{9BBA0CF4-5054-4B79-AC92-40B6CE02C8D8}" presName="parTx" presStyleLbl="revTx" presStyleIdx="3" presStyleCnt="4">
        <dgm:presLayoutVars>
          <dgm:chMax val="0"/>
          <dgm:chPref val="0"/>
        </dgm:presLayoutVars>
      </dgm:prSet>
      <dgm:spPr/>
    </dgm:pt>
  </dgm:ptLst>
  <dgm:cxnLst>
    <dgm:cxn modelId="{DAB3C803-66C3-4BAF-B6C0-C71B2618A0DC}" srcId="{02B7FE91-C5D0-459F-BAB2-E335157CCAB2}" destId="{05D08CB9-5F39-4553-AC69-D7680949AA7E}" srcOrd="0" destOrd="0" parTransId="{A455B8DB-DF86-437D-8548-7F51F2C7BFD0}" sibTransId="{44E05E81-4F5F-4555-8312-0E12319ADA3B}"/>
    <dgm:cxn modelId="{2F88BD07-A971-4045-921A-ABC0ADAD5B83}" type="presOf" srcId="{05D08CB9-5F39-4553-AC69-D7680949AA7E}" destId="{A3FE9ED5-80E5-4D3A-8732-57A68E7C093E}" srcOrd="0" destOrd="0" presId="urn:microsoft.com/office/officeart/2018/2/layout/IconVerticalSolidList"/>
    <dgm:cxn modelId="{57F0F01B-FE3C-4DC4-B73F-0D713156154C}" type="presOf" srcId="{3917BE2A-6143-4588-B834-8071D7A709DB}" destId="{EA061434-5FF4-4AB0-8A88-445539EC1DED}" srcOrd="0" destOrd="0" presId="urn:microsoft.com/office/officeart/2018/2/layout/IconVerticalSolidList"/>
    <dgm:cxn modelId="{ED762F36-6982-470B-BFB6-52644F588939}" srcId="{02B7FE91-C5D0-459F-BAB2-E335157CCAB2}" destId="{9113634A-AC7B-4ADE-A5B1-50BF8A47DBD9}" srcOrd="1" destOrd="0" parTransId="{1C4EBF40-8EFB-4E31-9C22-2669E3995A8A}" sibTransId="{B9A7E95E-4C57-4F88-B9CE-735F50BB0372}"/>
    <dgm:cxn modelId="{9A9F595E-E1BA-4541-AF70-4023CD97F60F}" type="presOf" srcId="{9113634A-AC7B-4ADE-A5B1-50BF8A47DBD9}" destId="{33E2DAF6-CA2A-421C-9C48-78F741395759}" srcOrd="0" destOrd="0" presId="urn:microsoft.com/office/officeart/2018/2/layout/IconVerticalSolidList"/>
    <dgm:cxn modelId="{2F1A0265-F01D-4497-8AB4-32D775504499}" srcId="{02B7FE91-C5D0-459F-BAB2-E335157CCAB2}" destId="{3917BE2A-6143-4588-B834-8071D7A709DB}" srcOrd="2" destOrd="0" parTransId="{1D5B0DB9-5D0C-421E-97AB-123A9D5EA470}" sibTransId="{BB68492D-FAFF-4797-8666-67D4003B5583}"/>
    <dgm:cxn modelId="{0E98B1AF-BD75-4B87-A82E-FB0EDF2FA1D1}" srcId="{02B7FE91-C5D0-459F-BAB2-E335157CCAB2}" destId="{9BBA0CF4-5054-4B79-AC92-40B6CE02C8D8}" srcOrd="3" destOrd="0" parTransId="{F18B54B8-E62F-4B7A-A9CB-FE323A8BD71A}" sibTransId="{E4CD2DD1-2965-46D3-8198-E8422B30741B}"/>
    <dgm:cxn modelId="{AEF84FB8-3263-42A0-A2D0-B0992FA09537}" type="presOf" srcId="{9BBA0CF4-5054-4B79-AC92-40B6CE02C8D8}" destId="{1F9CFDD7-C99B-49C3-9D07-58436BABBAAC}" srcOrd="0" destOrd="0" presId="urn:microsoft.com/office/officeart/2018/2/layout/IconVerticalSolidList"/>
    <dgm:cxn modelId="{5F8572FF-77AF-4AF9-80B4-BEF3A765E2DB}" type="presOf" srcId="{02B7FE91-C5D0-459F-BAB2-E335157CCAB2}" destId="{2B715FCE-89F8-4459-AB70-7700D2BB55D0}" srcOrd="0" destOrd="0" presId="urn:microsoft.com/office/officeart/2018/2/layout/IconVerticalSolidList"/>
    <dgm:cxn modelId="{17401DD0-AF7C-4FE6-B92E-65FEBBE2821B}" type="presParOf" srcId="{2B715FCE-89F8-4459-AB70-7700D2BB55D0}" destId="{EEA0F449-1673-4975-95D6-F52FA36BFA60}" srcOrd="0" destOrd="0" presId="urn:microsoft.com/office/officeart/2018/2/layout/IconVerticalSolidList"/>
    <dgm:cxn modelId="{74CD0A18-3F10-4280-9AEC-A0EB2CDE5D2F}" type="presParOf" srcId="{EEA0F449-1673-4975-95D6-F52FA36BFA60}" destId="{234D705F-955F-4833-A66B-DA342FA2639E}" srcOrd="0" destOrd="0" presId="urn:microsoft.com/office/officeart/2018/2/layout/IconVerticalSolidList"/>
    <dgm:cxn modelId="{D6346DDC-1034-4890-BC8C-D1AC9A3769B8}" type="presParOf" srcId="{EEA0F449-1673-4975-95D6-F52FA36BFA60}" destId="{E3A9464A-00E8-4FBA-B2B7-9F438001CF40}" srcOrd="1" destOrd="0" presId="urn:microsoft.com/office/officeart/2018/2/layout/IconVerticalSolidList"/>
    <dgm:cxn modelId="{647949B4-E0E5-4917-B6E3-17140DAC5D1F}" type="presParOf" srcId="{EEA0F449-1673-4975-95D6-F52FA36BFA60}" destId="{BED99F98-19EB-467C-A2EB-8C831D738601}" srcOrd="2" destOrd="0" presId="urn:microsoft.com/office/officeart/2018/2/layout/IconVerticalSolidList"/>
    <dgm:cxn modelId="{E8624ECB-9FE0-4FBC-BEE7-260EC4C137F9}" type="presParOf" srcId="{EEA0F449-1673-4975-95D6-F52FA36BFA60}" destId="{A3FE9ED5-80E5-4D3A-8732-57A68E7C093E}" srcOrd="3" destOrd="0" presId="urn:microsoft.com/office/officeart/2018/2/layout/IconVerticalSolidList"/>
    <dgm:cxn modelId="{FDD08A12-D4C4-4F6A-9E13-DF84A4C68205}" type="presParOf" srcId="{2B715FCE-89F8-4459-AB70-7700D2BB55D0}" destId="{0AF8E0BA-0534-45A8-AC75-BB4421F4657A}" srcOrd="1" destOrd="0" presId="urn:microsoft.com/office/officeart/2018/2/layout/IconVerticalSolidList"/>
    <dgm:cxn modelId="{EAB2FB3D-6B3E-4356-B563-CC63F0452320}" type="presParOf" srcId="{2B715FCE-89F8-4459-AB70-7700D2BB55D0}" destId="{65863A14-4C99-474B-A838-4751F26BFC2A}" srcOrd="2" destOrd="0" presId="urn:microsoft.com/office/officeart/2018/2/layout/IconVerticalSolidList"/>
    <dgm:cxn modelId="{DDDD77AC-49CE-4D2E-B6C9-194EAB7EF5D6}" type="presParOf" srcId="{65863A14-4C99-474B-A838-4751F26BFC2A}" destId="{04E03A74-E93C-45AF-A550-9C35C3E892D2}" srcOrd="0" destOrd="0" presId="urn:microsoft.com/office/officeart/2018/2/layout/IconVerticalSolidList"/>
    <dgm:cxn modelId="{6F71B4A3-2693-42A0-A92F-36A6B9AD6436}" type="presParOf" srcId="{65863A14-4C99-474B-A838-4751F26BFC2A}" destId="{DC9CDD11-A730-48E5-ACA2-9E0327DF9F7D}" srcOrd="1" destOrd="0" presId="urn:microsoft.com/office/officeart/2018/2/layout/IconVerticalSolidList"/>
    <dgm:cxn modelId="{AED9BF46-E6DA-400A-926F-542C2A935496}" type="presParOf" srcId="{65863A14-4C99-474B-A838-4751F26BFC2A}" destId="{BEA60F9A-0C0A-4842-A2AF-46CC407FB840}" srcOrd="2" destOrd="0" presId="urn:microsoft.com/office/officeart/2018/2/layout/IconVerticalSolidList"/>
    <dgm:cxn modelId="{C3E26FA1-9AC5-46CF-95C3-86B52E651A65}" type="presParOf" srcId="{65863A14-4C99-474B-A838-4751F26BFC2A}" destId="{33E2DAF6-CA2A-421C-9C48-78F741395759}" srcOrd="3" destOrd="0" presId="urn:microsoft.com/office/officeart/2018/2/layout/IconVerticalSolidList"/>
    <dgm:cxn modelId="{23259BA3-9012-4057-A906-35395EC71B9E}" type="presParOf" srcId="{2B715FCE-89F8-4459-AB70-7700D2BB55D0}" destId="{65A533F1-833D-4F47-8148-F5CC5DA2AE0B}" srcOrd="3" destOrd="0" presId="urn:microsoft.com/office/officeart/2018/2/layout/IconVerticalSolidList"/>
    <dgm:cxn modelId="{7A905F2F-9A19-429D-94E4-EEE93AE30DCA}" type="presParOf" srcId="{2B715FCE-89F8-4459-AB70-7700D2BB55D0}" destId="{E446A2A5-B0D0-4482-9CDF-08B48CA5F747}" srcOrd="4" destOrd="0" presId="urn:microsoft.com/office/officeart/2018/2/layout/IconVerticalSolidList"/>
    <dgm:cxn modelId="{807381EF-0AE5-46F4-97EE-A347B301A15C}" type="presParOf" srcId="{E446A2A5-B0D0-4482-9CDF-08B48CA5F747}" destId="{2C564032-8D86-4D2D-8287-6FA9EEA5590C}" srcOrd="0" destOrd="0" presId="urn:microsoft.com/office/officeart/2018/2/layout/IconVerticalSolidList"/>
    <dgm:cxn modelId="{DE3165D9-035F-4B27-A1DF-F0C611F802D3}" type="presParOf" srcId="{E446A2A5-B0D0-4482-9CDF-08B48CA5F747}" destId="{44717CC1-5183-4A8A-9296-EF3C14148E83}" srcOrd="1" destOrd="0" presId="urn:microsoft.com/office/officeart/2018/2/layout/IconVerticalSolidList"/>
    <dgm:cxn modelId="{267212AF-80E9-41EA-BF22-AF2C91D41464}" type="presParOf" srcId="{E446A2A5-B0D0-4482-9CDF-08B48CA5F747}" destId="{6733CEA4-672B-4AA8-B717-7225F3CA7CD3}" srcOrd="2" destOrd="0" presId="urn:microsoft.com/office/officeart/2018/2/layout/IconVerticalSolidList"/>
    <dgm:cxn modelId="{E22B68EF-4C30-4928-B672-E5A266BB2E10}" type="presParOf" srcId="{E446A2A5-B0D0-4482-9CDF-08B48CA5F747}" destId="{EA061434-5FF4-4AB0-8A88-445539EC1DED}" srcOrd="3" destOrd="0" presId="urn:microsoft.com/office/officeart/2018/2/layout/IconVerticalSolidList"/>
    <dgm:cxn modelId="{68A8DB61-AAC8-4A51-92F2-4EDDF4FA3350}" type="presParOf" srcId="{2B715FCE-89F8-4459-AB70-7700D2BB55D0}" destId="{A899FBE4-370E-4D95-9941-2ED50EFFAD00}" srcOrd="5" destOrd="0" presId="urn:microsoft.com/office/officeart/2018/2/layout/IconVerticalSolidList"/>
    <dgm:cxn modelId="{32BD398F-E7AF-4CE1-9C10-5C3BC12AC450}" type="presParOf" srcId="{2B715FCE-89F8-4459-AB70-7700D2BB55D0}" destId="{7F6201DA-7777-4E6B-8B44-F3B8A964F97E}" srcOrd="6" destOrd="0" presId="urn:microsoft.com/office/officeart/2018/2/layout/IconVerticalSolidList"/>
    <dgm:cxn modelId="{8539EA06-0438-477E-8628-8819DBA532B9}" type="presParOf" srcId="{7F6201DA-7777-4E6B-8B44-F3B8A964F97E}" destId="{4290C61E-553D-4B4A-AA65-4CD3A6963D2D}" srcOrd="0" destOrd="0" presId="urn:microsoft.com/office/officeart/2018/2/layout/IconVerticalSolidList"/>
    <dgm:cxn modelId="{42F9C383-0887-4011-ADA7-B41B9067571F}" type="presParOf" srcId="{7F6201DA-7777-4E6B-8B44-F3B8A964F97E}" destId="{647F8FB9-2354-4130-AB01-402A93785EFA}" srcOrd="1" destOrd="0" presId="urn:microsoft.com/office/officeart/2018/2/layout/IconVerticalSolidList"/>
    <dgm:cxn modelId="{2A554054-535F-40CD-BEC9-BF2E13C80CA3}" type="presParOf" srcId="{7F6201DA-7777-4E6B-8B44-F3B8A964F97E}" destId="{E4F94FA4-4007-4262-AB43-680C044F153D}" srcOrd="2" destOrd="0" presId="urn:microsoft.com/office/officeart/2018/2/layout/IconVerticalSolidList"/>
    <dgm:cxn modelId="{04C1F8D9-7BCD-4445-9BA3-7606A34354B0}" type="presParOf" srcId="{7F6201DA-7777-4E6B-8B44-F3B8A964F97E}" destId="{1F9CFDD7-C99B-49C3-9D07-58436BABBAA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D705F-955F-4833-A66B-DA342FA2639E}">
      <dsp:nvSpPr>
        <dsp:cNvPr id="0" name=""/>
        <dsp:cNvSpPr/>
      </dsp:nvSpPr>
      <dsp:spPr>
        <a:xfrm>
          <a:off x="0" y="3007"/>
          <a:ext cx="7844050" cy="10536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9464A-00E8-4FBA-B2B7-9F438001CF40}">
      <dsp:nvSpPr>
        <dsp:cNvPr id="0" name=""/>
        <dsp:cNvSpPr/>
      </dsp:nvSpPr>
      <dsp:spPr>
        <a:xfrm>
          <a:off x="318717" y="240069"/>
          <a:ext cx="580053" cy="5794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E9ED5-80E5-4D3A-8732-57A68E7C093E}">
      <dsp:nvSpPr>
        <dsp:cNvPr id="0" name=""/>
        <dsp:cNvSpPr/>
      </dsp:nvSpPr>
      <dsp:spPr>
        <a:xfrm>
          <a:off x="1217489" y="3007"/>
          <a:ext cx="6290666" cy="1054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6" tIns="111616" rIns="111616" bIns="111616" numCol="1" spcCol="1270" anchor="ctr" anchorCtr="0">
          <a:noAutofit/>
        </a:bodyPr>
        <a:lstStyle/>
        <a:p>
          <a:pPr marL="0" lvl="0" indent="0" algn="l" defTabSz="622300">
            <a:lnSpc>
              <a:spcPct val="100000"/>
            </a:lnSpc>
            <a:spcBef>
              <a:spcPct val="0"/>
            </a:spcBef>
            <a:spcAft>
              <a:spcPct val="35000"/>
            </a:spcAft>
            <a:buNone/>
          </a:pPr>
          <a:r>
            <a:rPr lang="en-US" sz="1400" b="1" kern="1200" dirty="0"/>
            <a:t>Learning React Framework: </a:t>
          </a:r>
          <a:r>
            <a:rPr lang="en-US" sz="1400" kern="1200" dirty="0"/>
            <a:t>We became somewhat proficient in React, allowing us to build responsive and interactive user interfaces. This included mastering components, state management, and lifecycle methods, which formed the foundation of our project's front end.</a:t>
          </a:r>
        </a:p>
      </dsp:txBody>
      <dsp:txXfrm>
        <a:off x="1217489" y="3007"/>
        <a:ext cx="6290666" cy="1054642"/>
      </dsp:txXfrm>
    </dsp:sp>
    <dsp:sp modelId="{04E03A74-E93C-45AF-A550-9C35C3E892D2}">
      <dsp:nvSpPr>
        <dsp:cNvPr id="0" name=""/>
        <dsp:cNvSpPr/>
      </dsp:nvSpPr>
      <dsp:spPr>
        <a:xfrm>
          <a:off x="0" y="1292014"/>
          <a:ext cx="7844050" cy="10536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CDD11-A730-48E5-ACA2-9E0327DF9F7D}">
      <dsp:nvSpPr>
        <dsp:cNvPr id="0" name=""/>
        <dsp:cNvSpPr/>
      </dsp:nvSpPr>
      <dsp:spPr>
        <a:xfrm>
          <a:off x="318717" y="1529077"/>
          <a:ext cx="580053" cy="5794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E2DAF6-CA2A-421C-9C48-78F741395759}">
      <dsp:nvSpPr>
        <dsp:cNvPr id="0" name=""/>
        <dsp:cNvSpPr/>
      </dsp:nvSpPr>
      <dsp:spPr>
        <a:xfrm>
          <a:off x="1217489" y="1292014"/>
          <a:ext cx="6290666" cy="1054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6" tIns="111616" rIns="111616" bIns="111616" numCol="1" spcCol="1270" anchor="ctr" anchorCtr="0">
          <a:noAutofit/>
        </a:bodyPr>
        <a:lstStyle/>
        <a:p>
          <a:pPr marL="0" lvl="0" indent="0" algn="l" defTabSz="622300">
            <a:lnSpc>
              <a:spcPct val="100000"/>
            </a:lnSpc>
            <a:spcBef>
              <a:spcPct val="0"/>
            </a:spcBef>
            <a:spcAft>
              <a:spcPct val="35000"/>
            </a:spcAft>
            <a:buNone/>
          </a:pPr>
          <a:r>
            <a:rPr lang="en-US" sz="1400" b="1" kern="1200" dirty="0"/>
            <a:t>Utilizing AWS Services: </a:t>
          </a:r>
          <a:r>
            <a:rPr lang="en-US" sz="1400" kern="1200" dirty="0"/>
            <a:t>Our experience with AWS services grew significantly, as we explored Amazon S3 for storage, Amplify for front-end development, and Lambda/IAM for serverless functions and permissions management. This exposure to AWS's robust cloud infrastructure provided us with a deeper understanding of scalable and secure cloud-based applications.</a:t>
          </a:r>
        </a:p>
      </dsp:txBody>
      <dsp:txXfrm>
        <a:off x="1217489" y="1292014"/>
        <a:ext cx="6290666" cy="1054642"/>
      </dsp:txXfrm>
    </dsp:sp>
    <dsp:sp modelId="{2C564032-8D86-4D2D-8287-6FA9EEA5590C}">
      <dsp:nvSpPr>
        <dsp:cNvPr id="0" name=""/>
        <dsp:cNvSpPr/>
      </dsp:nvSpPr>
      <dsp:spPr>
        <a:xfrm>
          <a:off x="0" y="2581022"/>
          <a:ext cx="7844050" cy="10536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717CC1-5183-4A8A-9296-EF3C14148E83}">
      <dsp:nvSpPr>
        <dsp:cNvPr id="0" name=""/>
        <dsp:cNvSpPr/>
      </dsp:nvSpPr>
      <dsp:spPr>
        <a:xfrm>
          <a:off x="318717" y="2818085"/>
          <a:ext cx="580053" cy="5794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61434-5FF4-4AB0-8A88-445539EC1DED}">
      <dsp:nvSpPr>
        <dsp:cNvPr id="0" name=""/>
        <dsp:cNvSpPr/>
      </dsp:nvSpPr>
      <dsp:spPr>
        <a:xfrm>
          <a:off x="1217489" y="2581022"/>
          <a:ext cx="6290666" cy="1054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6" tIns="111616" rIns="111616" bIns="111616" numCol="1" spcCol="1270" anchor="ctr" anchorCtr="0">
          <a:noAutofit/>
        </a:bodyPr>
        <a:lstStyle/>
        <a:p>
          <a:pPr marL="0" lvl="0" indent="0" algn="l" defTabSz="622300">
            <a:lnSpc>
              <a:spcPct val="100000"/>
            </a:lnSpc>
            <a:spcBef>
              <a:spcPct val="0"/>
            </a:spcBef>
            <a:spcAft>
              <a:spcPct val="35000"/>
            </a:spcAft>
            <a:buNone/>
          </a:pPr>
          <a:r>
            <a:rPr lang="en-US" sz="1400" b="1" kern="1200"/>
            <a:t>Credential Management on AWS: </a:t>
          </a:r>
          <a:r>
            <a:rPr lang="en-US" sz="1400" kern="1200"/>
            <a:t>We gained valuable insights into creating and managing credentials on AWS. This involved learning how to use AWS Identity and Access Management (IAM) to establish roles, permissions, and policies, ensuring that our application had the necessary access while maintaining security best practices.</a:t>
          </a:r>
        </a:p>
      </dsp:txBody>
      <dsp:txXfrm>
        <a:off x="1217489" y="2581022"/>
        <a:ext cx="6290666" cy="1054642"/>
      </dsp:txXfrm>
    </dsp:sp>
    <dsp:sp modelId="{4290C61E-553D-4B4A-AA65-4CD3A6963D2D}">
      <dsp:nvSpPr>
        <dsp:cNvPr id="0" name=""/>
        <dsp:cNvSpPr/>
      </dsp:nvSpPr>
      <dsp:spPr>
        <a:xfrm>
          <a:off x="0" y="3870030"/>
          <a:ext cx="7844050" cy="10536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F8FB9-2354-4130-AB01-402A93785EFA}">
      <dsp:nvSpPr>
        <dsp:cNvPr id="0" name=""/>
        <dsp:cNvSpPr/>
      </dsp:nvSpPr>
      <dsp:spPr>
        <a:xfrm>
          <a:off x="318717" y="4107093"/>
          <a:ext cx="580053" cy="5794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9CFDD7-C99B-49C3-9D07-58436BABBAAC}">
      <dsp:nvSpPr>
        <dsp:cNvPr id="0" name=""/>
        <dsp:cNvSpPr/>
      </dsp:nvSpPr>
      <dsp:spPr>
        <a:xfrm>
          <a:off x="1217489" y="3870030"/>
          <a:ext cx="6290666" cy="1054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16" tIns="111616" rIns="111616" bIns="111616" numCol="1" spcCol="1270" anchor="ctr" anchorCtr="0">
          <a:noAutofit/>
        </a:bodyPr>
        <a:lstStyle/>
        <a:p>
          <a:pPr marL="0" lvl="0" indent="0" algn="l" defTabSz="622300">
            <a:lnSpc>
              <a:spcPct val="100000"/>
            </a:lnSpc>
            <a:spcBef>
              <a:spcPct val="0"/>
            </a:spcBef>
            <a:spcAft>
              <a:spcPct val="35000"/>
            </a:spcAft>
            <a:buNone/>
          </a:pPr>
          <a:r>
            <a:rPr lang="en-US" sz="1400" b="1" kern="1200" dirty="0"/>
            <a:t>Connecting APIs to AWS: </a:t>
          </a:r>
          <a:r>
            <a:rPr lang="en-US" sz="1400" kern="1200" dirty="0"/>
            <a:t>We learned how to integrate APIs with AWS services, particularly through the use of Amazon API Gateway and </a:t>
          </a:r>
          <a:r>
            <a:rPr lang="en-US" sz="1400" kern="1200" dirty="0" err="1"/>
            <a:t>Axios</a:t>
          </a:r>
          <a:r>
            <a:rPr lang="en-US" sz="1400" kern="1200" dirty="0"/>
            <a:t>. This enabled seamless communication between our front end and back end, allowing for efficient data exchange and robust connectivity.</a:t>
          </a:r>
        </a:p>
      </dsp:txBody>
      <dsp:txXfrm>
        <a:off x="1217489" y="3870030"/>
        <a:ext cx="6290666" cy="10546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E6ED7-5830-6048-9995-612FE81712BA}"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7E80C-4B71-6F45-B347-549562BC8AE9}" type="slidenum">
              <a:rPr lang="en-US" smtClean="0"/>
              <a:t>‹#›</a:t>
            </a:fld>
            <a:endParaRPr lang="en-US"/>
          </a:p>
        </p:txBody>
      </p:sp>
    </p:spTree>
    <p:extLst>
      <p:ext uri="{BB962C8B-B14F-4D97-AF65-F5344CB8AC3E}">
        <p14:creationId xmlns:p14="http://schemas.microsoft.com/office/powerpoint/2010/main" val="414125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5b2bdb08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5b2bdb08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rPr>
              <a:t>In today's technological era, the escalating adoption of cloud-based technologies has introduced challenges in ensuring data security. Securing data storage and access, restricted solely to authorized users with appropriate credentials, has become imperative. Consequently, data encryption stands out as a persistent and paramount concern in cloud computing. </a:t>
            </a:r>
            <a:endParaRPr lang="en-US" dirty="0"/>
          </a:p>
          <a:p>
            <a:pPr marL="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97E80C-4B71-6F45-B347-549562BC8AE9}" type="slidenum">
              <a:rPr lang="en-US" smtClean="0"/>
              <a:t>3</a:t>
            </a:fld>
            <a:endParaRPr lang="en-US"/>
          </a:p>
        </p:txBody>
      </p:sp>
    </p:spTree>
    <p:extLst>
      <p:ext uri="{BB962C8B-B14F-4D97-AF65-F5344CB8AC3E}">
        <p14:creationId xmlns:p14="http://schemas.microsoft.com/office/powerpoint/2010/main" val="76405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97E80C-4B71-6F45-B347-549562BC8AE9}" type="slidenum">
              <a:rPr lang="en-US" smtClean="0"/>
              <a:t>4</a:t>
            </a:fld>
            <a:endParaRPr lang="en-US"/>
          </a:p>
        </p:txBody>
      </p:sp>
    </p:spTree>
    <p:extLst>
      <p:ext uri="{BB962C8B-B14F-4D97-AF65-F5344CB8AC3E}">
        <p14:creationId xmlns:p14="http://schemas.microsoft.com/office/powerpoint/2010/main" val="9396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97E80C-4B71-6F45-B347-549562BC8AE9}" type="slidenum">
              <a:rPr lang="en-US" smtClean="0"/>
              <a:t>5</a:t>
            </a:fld>
            <a:endParaRPr lang="en-US"/>
          </a:p>
        </p:txBody>
      </p:sp>
    </p:spTree>
    <p:extLst>
      <p:ext uri="{BB962C8B-B14F-4D97-AF65-F5344CB8AC3E}">
        <p14:creationId xmlns:p14="http://schemas.microsoft.com/office/powerpoint/2010/main" val="3766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97E80C-4B71-6F45-B347-549562BC8AE9}" type="slidenum">
              <a:rPr lang="en-US" smtClean="0"/>
              <a:t>6</a:t>
            </a:fld>
            <a:endParaRPr lang="en-US"/>
          </a:p>
        </p:txBody>
      </p:sp>
    </p:spTree>
    <p:extLst>
      <p:ext uri="{BB962C8B-B14F-4D97-AF65-F5344CB8AC3E}">
        <p14:creationId xmlns:p14="http://schemas.microsoft.com/office/powerpoint/2010/main" val="336591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0FCE-B1B3-1B5B-20A8-9B99576A5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81631-9C10-4F61-39F1-5DCBAC32F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770303-FB40-35A3-8417-4ED3A97D8351}"/>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5" name="Footer Placeholder 4">
            <a:extLst>
              <a:ext uri="{FF2B5EF4-FFF2-40B4-BE49-F238E27FC236}">
                <a16:creationId xmlns:a16="http://schemas.microsoft.com/office/drawing/2014/main" id="{8E9FE0F1-34E1-35B8-AA14-43B1253E9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78927-9259-D2E9-4CBD-C08B76B99DF8}"/>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373895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9706-D82F-4DCE-443C-D431DC755B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A3D6C3-251B-5940-E80A-3B3472BAB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0932D-F536-5AE7-D6B5-480226B2CF2D}"/>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5" name="Footer Placeholder 4">
            <a:extLst>
              <a:ext uri="{FF2B5EF4-FFF2-40B4-BE49-F238E27FC236}">
                <a16:creationId xmlns:a16="http://schemas.microsoft.com/office/drawing/2014/main" id="{636E70FE-E212-82AD-CBD4-6FD9F70DD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CBFDB-FA86-226E-2D69-DB968299A831}"/>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408831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0AD5C7-8011-8029-A888-A9891264A9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28770-C4C5-CC8D-EF3F-33E5E4C9C2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1F82D-23B4-767C-042D-97E366229D31}"/>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5" name="Footer Placeholder 4">
            <a:extLst>
              <a:ext uri="{FF2B5EF4-FFF2-40B4-BE49-F238E27FC236}">
                <a16:creationId xmlns:a16="http://schemas.microsoft.com/office/drawing/2014/main" id="{D73ACADB-7354-3B5D-300C-AAE664CA6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C083B-12BE-98E8-0858-EC0E03CFC813}"/>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186279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footer: white">
  <p:cSld name="Blank with footer: white">
    <p:spTree>
      <p:nvGrpSpPr>
        <p:cNvPr id="1" name="Shape 41"/>
        <p:cNvGrpSpPr/>
        <p:nvPr/>
      </p:nvGrpSpPr>
      <p:grpSpPr>
        <a:xfrm>
          <a:off x="0" y="0"/>
          <a:ext cx="0" cy="0"/>
          <a:chOff x="0" y="0"/>
          <a:chExt cx="0" cy="0"/>
        </a:xfrm>
      </p:grpSpPr>
      <p:grpSp>
        <p:nvGrpSpPr>
          <p:cNvPr id="42" name="Google Shape;42;p6"/>
          <p:cNvGrpSpPr/>
          <p:nvPr/>
        </p:nvGrpSpPr>
        <p:grpSpPr>
          <a:xfrm>
            <a:off x="-41051" y="6215356"/>
            <a:ext cx="12304800" cy="705320"/>
            <a:chOff x="-30788" y="4661517"/>
            <a:chExt cx="9228600" cy="528990"/>
          </a:xfrm>
        </p:grpSpPr>
        <p:sp>
          <p:nvSpPr>
            <p:cNvPr id="43" name="Google Shape;43;p6"/>
            <p:cNvSpPr/>
            <p:nvPr/>
          </p:nvSpPr>
          <p:spPr>
            <a:xfrm>
              <a:off x="-30788" y="4734807"/>
              <a:ext cx="9228600" cy="455700"/>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4" name="Google Shape;44;p6"/>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45" name="Google Shape;45;p6"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sp>
          <p:nvSpPr>
            <p:cNvPr id="46" name="Google Shape;46;p6"/>
            <p:cNvSpPr txBox="1"/>
            <p:nvPr/>
          </p:nvSpPr>
          <p:spPr>
            <a:xfrm>
              <a:off x="1030972" y="4835228"/>
              <a:ext cx="3613500" cy="20771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 sz="1200">
                  <a:solidFill>
                    <a:srgbClr val="FFFFFF"/>
                  </a:solidFill>
                  <a:latin typeface="Arial"/>
                  <a:ea typeface="Arial"/>
                  <a:cs typeface="Arial"/>
                  <a:sym typeface="Arial"/>
                </a:rPr>
                <a:t>INDIANA UNIVERSITY BLOOMINGTON</a:t>
              </a:r>
              <a:endParaRPr sz="2400"/>
            </a:p>
          </p:txBody>
        </p:sp>
      </p:grpSp>
    </p:spTree>
    <p:extLst>
      <p:ext uri="{BB962C8B-B14F-4D97-AF65-F5344CB8AC3E}">
        <p14:creationId xmlns:p14="http://schemas.microsoft.com/office/powerpoint/2010/main" val="1106546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706436" y="1012093"/>
            <a:ext cx="10672400" cy="932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404041"/>
              </a:buClr>
              <a:buSzPts val="3000"/>
              <a:buFont typeface="Arial"/>
              <a:buNone/>
              <a:defRPr sz="4000" b="1" i="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p:nvPr/>
        </p:nvSpPr>
        <p:spPr>
          <a:xfrm>
            <a:off x="0" y="1277109"/>
            <a:ext cx="110400" cy="5164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3" name="Google Shape;33;p5"/>
          <p:cNvSpPr txBox="1">
            <a:spLocks noGrp="1"/>
          </p:cNvSpPr>
          <p:nvPr>
            <p:ph type="body" idx="1"/>
          </p:nvPr>
        </p:nvSpPr>
        <p:spPr>
          <a:xfrm>
            <a:off x="6445275" y="379929"/>
            <a:ext cx="4934000" cy="336400"/>
          </a:xfrm>
          <a:prstGeom prst="rect">
            <a:avLst/>
          </a:prstGeom>
          <a:noFill/>
          <a:ln>
            <a:noFill/>
          </a:ln>
        </p:spPr>
        <p:txBody>
          <a:bodyPr spcFirstLastPara="1" wrap="square" lIns="91425" tIns="45700" rIns="91425" bIns="45700" anchor="t" anchorCtr="0">
            <a:noAutofit/>
          </a:bodyPr>
          <a:lstStyle>
            <a:lvl1pPr marL="609585" lvl="0" indent="-304792" algn="r">
              <a:lnSpc>
                <a:spcPct val="100000"/>
              </a:lnSpc>
              <a:spcBef>
                <a:spcPts val="0"/>
              </a:spcBef>
              <a:spcAft>
                <a:spcPts val="0"/>
              </a:spcAft>
              <a:buSzPts val="1100"/>
              <a:buNone/>
              <a:defRPr sz="1467" b="0" i="0">
                <a:solidFill>
                  <a:srgbClr val="A6A6A6"/>
                </a:solidFill>
                <a:latin typeface="Arial"/>
                <a:ea typeface="Arial"/>
                <a:cs typeface="Arial"/>
                <a:sym typeface="Arial"/>
              </a:defRPr>
            </a:lvl1pPr>
            <a:lvl2pPr marL="1219170" lvl="1" indent="-457189" algn="l">
              <a:lnSpc>
                <a:spcPct val="100000"/>
              </a:lnSpc>
              <a:spcBef>
                <a:spcPts val="2400"/>
              </a:spcBef>
              <a:spcAft>
                <a:spcPts val="0"/>
              </a:spcAft>
              <a:buClr>
                <a:schemeClr val="dk1"/>
              </a:buClr>
              <a:buSzPts val="1800"/>
              <a:buChar char="–"/>
              <a:defRPr/>
            </a:lvl2pPr>
            <a:lvl3pPr marL="1828754" lvl="2" indent="-457189" algn="l">
              <a:lnSpc>
                <a:spcPct val="100000"/>
              </a:lnSpc>
              <a:spcBef>
                <a:spcPts val="2400"/>
              </a:spcBef>
              <a:spcAft>
                <a:spcPts val="0"/>
              </a:spcAft>
              <a:buClr>
                <a:schemeClr val="dk1"/>
              </a:buClr>
              <a:buSzPts val="1800"/>
              <a:buChar char="•"/>
              <a:defRPr/>
            </a:lvl3pPr>
            <a:lvl4pPr marL="2438339" lvl="3" indent="-457189" algn="l">
              <a:lnSpc>
                <a:spcPct val="100000"/>
              </a:lnSpc>
              <a:spcBef>
                <a:spcPts val="2400"/>
              </a:spcBef>
              <a:spcAft>
                <a:spcPts val="0"/>
              </a:spcAft>
              <a:buClr>
                <a:schemeClr val="dk1"/>
              </a:buClr>
              <a:buSzPts val="1800"/>
              <a:buChar char="–"/>
              <a:defRPr/>
            </a:lvl4pPr>
            <a:lvl5pPr marL="3047924" lvl="4" indent="-457189" algn="l">
              <a:lnSpc>
                <a:spcPct val="100000"/>
              </a:lnSpc>
              <a:spcBef>
                <a:spcPts val="2400"/>
              </a:spcBef>
              <a:spcAft>
                <a:spcPts val="0"/>
              </a:spcAft>
              <a:buClr>
                <a:schemeClr val="dk1"/>
              </a:buClr>
              <a:buSzPts val="1800"/>
              <a:buChar char="»"/>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34" name="Google Shape;34;p5"/>
          <p:cNvSpPr txBox="1"/>
          <p:nvPr/>
        </p:nvSpPr>
        <p:spPr>
          <a:xfrm>
            <a:off x="4741333" y="4721412"/>
            <a:ext cx="246400"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 name="Google Shape;35;p5"/>
          <p:cNvSpPr txBox="1">
            <a:spLocks noGrp="1"/>
          </p:cNvSpPr>
          <p:nvPr>
            <p:ph type="body" idx="2"/>
          </p:nvPr>
        </p:nvSpPr>
        <p:spPr>
          <a:xfrm>
            <a:off x="691765" y="2172539"/>
            <a:ext cx="10687600" cy="3747600"/>
          </a:xfrm>
          <a:prstGeom prst="rect">
            <a:avLst/>
          </a:prstGeom>
          <a:noFill/>
          <a:ln>
            <a:noFill/>
          </a:ln>
        </p:spPr>
        <p:txBody>
          <a:bodyPr spcFirstLastPara="1" wrap="square" lIns="91425" tIns="45700" rIns="91425" bIns="45700" anchor="t" anchorCtr="0">
            <a:normAutofit/>
          </a:bodyPr>
          <a:lstStyle>
            <a:lvl1pPr marL="609585" marR="0" lvl="0" indent="-457189" algn="l">
              <a:lnSpc>
                <a:spcPct val="100000"/>
              </a:lnSpc>
              <a:spcBef>
                <a:spcPts val="0"/>
              </a:spcBef>
              <a:spcAft>
                <a:spcPts val="0"/>
              </a:spcAft>
              <a:buClr>
                <a:srgbClr val="7F7F7F"/>
              </a:buClr>
              <a:buSzPts val="1800"/>
              <a:buFont typeface="Arial"/>
              <a:buAutoNum type="arabicPeriod"/>
              <a:defRPr sz="2400">
                <a:solidFill>
                  <a:srgbClr val="404041"/>
                </a:solidFill>
                <a:latin typeface="Arial"/>
                <a:ea typeface="Arial"/>
                <a:cs typeface="Arial"/>
                <a:sym typeface="Arial"/>
              </a:defRPr>
            </a:lvl1pPr>
            <a:lvl2pPr marL="1219170" lvl="1"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2pPr>
            <a:lvl3pPr marL="1828754" lvl="2"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3pPr>
            <a:lvl4pPr marL="2438339" lvl="3"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4pPr>
            <a:lvl5pPr marL="3047924" lvl="4"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36" name="Google Shape;36;p5"/>
          <p:cNvGrpSpPr/>
          <p:nvPr/>
        </p:nvGrpSpPr>
        <p:grpSpPr>
          <a:xfrm>
            <a:off x="-41051" y="6215356"/>
            <a:ext cx="12304800" cy="705320"/>
            <a:chOff x="-30788" y="4661517"/>
            <a:chExt cx="9228600" cy="528990"/>
          </a:xfrm>
        </p:grpSpPr>
        <p:sp>
          <p:nvSpPr>
            <p:cNvPr id="37" name="Google Shape;37;p5"/>
            <p:cNvSpPr/>
            <p:nvPr/>
          </p:nvSpPr>
          <p:spPr>
            <a:xfrm>
              <a:off x="-30788" y="4734807"/>
              <a:ext cx="9228600" cy="455700"/>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8" name="Google Shape;38;p5"/>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39" name="Google Shape;39;p5"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sp>
          <p:nvSpPr>
            <p:cNvPr id="40" name="Google Shape;40;p5"/>
            <p:cNvSpPr txBox="1"/>
            <p:nvPr/>
          </p:nvSpPr>
          <p:spPr>
            <a:xfrm>
              <a:off x="1030972" y="4835228"/>
              <a:ext cx="3613500" cy="20771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 sz="1200">
                  <a:solidFill>
                    <a:srgbClr val="FFFFFF"/>
                  </a:solidFill>
                  <a:latin typeface="Arial"/>
                  <a:ea typeface="Arial"/>
                  <a:cs typeface="Arial"/>
                  <a:sym typeface="Arial"/>
                </a:rPr>
                <a:t>INDIANA UNIVERSITY BLOOMINGTON</a:t>
              </a:r>
              <a:endParaRPr sz="2400"/>
            </a:p>
          </p:txBody>
        </p:sp>
      </p:grpSp>
    </p:spTree>
    <p:extLst>
      <p:ext uri="{BB962C8B-B14F-4D97-AF65-F5344CB8AC3E}">
        <p14:creationId xmlns:p14="http://schemas.microsoft.com/office/powerpoint/2010/main" val="3241916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rgbClr val="26262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844405" y="-864501"/>
            <a:ext cx="978000" cy="3156800"/>
            <a:chOff x="685136" y="-246616"/>
            <a:chExt cx="733500" cy="2367600"/>
          </a:xfrm>
        </p:grpSpPr>
        <p:sp>
          <p:nvSpPr>
            <p:cNvPr id="10" name="Google Shape;10;p2"/>
            <p:cNvSpPr/>
            <p:nvPr/>
          </p:nvSpPr>
          <p:spPr>
            <a:xfrm>
              <a:off x="685136" y="-246616"/>
              <a:ext cx="733500" cy="23676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pic>
          <p:nvPicPr>
            <p:cNvPr id="11" name="Google Shape;11;p2" descr="tab-rgb.eps"/>
            <p:cNvPicPr preferRelativeResize="0"/>
            <p:nvPr/>
          </p:nvPicPr>
          <p:blipFill rotWithShape="1">
            <a:blip r:embed="rId2">
              <a:alphaModFix/>
            </a:blip>
            <a:srcRect/>
            <a:stretch/>
          </p:blipFill>
          <p:spPr>
            <a:xfrm>
              <a:off x="807308" y="1380149"/>
              <a:ext cx="489121" cy="620805"/>
            </a:xfrm>
            <a:prstGeom prst="rect">
              <a:avLst/>
            </a:prstGeom>
            <a:noFill/>
            <a:ln>
              <a:noFill/>
            </a:ln>
          </p:spPr>
        </p:pic>
      </p:grpSp>
      <p:sp>
        <p:nvSpPr>
          <p:cNvPr id="12" name="Google Shape;12;p2"/>
          <p:cNvSpPr txBox="1">
            <a:spLocks noGrp="1"/>
          </p:cNvSpPr>
          <p:nvPr>
            <p:ph type="title"/>
          </p:nvPr>
        </p:nvSpPr>
        <p:spPr>
          <a:xfrm>
            <a:off x="670537" y="3688697"/>
            <a:ext cx="10312400" cy="148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5333"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707592" y="6279761"/>
            <a:ext cx="10312400" cy="370400"/>
          </a:xfrm>
          <a:prstGeom prst="rect">
            <a:avLst/>
          </a:prstGeom>
          <a:noFill/>
          <a:ln>
            <a:noFill/>
          </a:ln>
        </p:spPr>
        <p:txBody>
          <a:bodyPr spcFirstLastPara="1" wrap="square" lIns="91425" tIns="45700" rIns="91425" bIns="45700" anchor="ctr" anchorCtr="0">
            <a:noAutofit/>
          </a:bodyPr>
          <a:lstStyle>
            <a:lvl1pPr marL="609585" lvl="0" indent="-304792" algn="l">
              <a:lnSpc>
                <a:spcPct val="100000"/>
              </a:lnSpc>
              <a:spcBef>
                <a:spcPts val="0"/>
              </a:spcBef>
              <a:spcAft>
                <a:spcPts val="0"/>
              </a:spcAft>
              <a:buSzPts val="1100"/>
              <a:buNone/>
              <a:defRPr sz="1467" b="1">
                <a:solidFill>
                  <a:srgbClr val="A6A6A6"/>
                </a:solidFill>
                <a:latin typeface="Arial"/>
                <a:ea typeface="Arial"/>
                <a:cs typeface="Arial"/>
                <a:sym typeface="Arial"/>
              </a:defRPr>
            </a:lvl1pPr>
            <a:lvl2pPr marL="1219170" lvl="1" indent="-457189" algn="l">
              <a:lnSpc>
                <a:spcPct val="100000"/>
              </a:lnSpc>
              <a:spcBef>
                <a:spcPts val="2400"/>
              </a:spcBef>
              <a:spcAft>
                <a:spcPts val="0"/>
              </a:spcAft>
              <a:buClr>
                <a:schemeClr val="dk1"/>
              </a:buClr>
              <a:buSzPts val="1800"/>
              <a:buChar char="–"/>
              <a:defRPr/>
            </a:lvl2pPr>
            <a:lvl3pPr marL="1828754" lvl="2" indent="-457189" algn="l">
              <a:lnSpc>
                <a:spcPct val="100000"/>
              </a:lnSpc>
              <a:spcBef>
                <a:spcPts val="2400"/>
              </a:spcBef>
              <a:spcAft>
                <a:spcPts val="0"/>
              </a:spcAft>
              <a:buClr>
                <a:schemeClr val="dk1"/>
              </a:buClr>
              <a:buSzPts val="1800"/>
              <a:buChar char="•"/>
              <a:defRPr/>
            </a:lvl3pPr>
            <a:lvl4pPr marL="2438339" lvl="3" indent="-457189" algn="l">
              <a:lnSpc>
                <a:spcPct val="100000"/>
              </a:lnSpc>
              <a:spcBef>
                <a:spcPts val="2400"/>
              </a:spcBef>
              <a:spcAft>
                <a:spcPts val="0"/>
              </a:spcAft>
              <a:buClr>
                <a:schemeClr val="dk1"/>
              </a:buClr>
              <a:buSzPts val="1800"/>
              <a:buChar char="–"/>
              <a:defRPr/>
            </a:lvl4pPr>
            <a:lvl5pPr marL="3047924" lvl="4" indent="-457189" algn="l">
              <a:lnSpc>
                <a:spcPct val="100000"/>
              </a:lnSpc>
              <a:spcBef>
                <a:spcPts val="2400"/>
              </a:spcBef>
              <a:spcAft>
                <a:spcPts val="0"/>
              </a:spcAft>
              <a:buClr>
                <a:schemeClr val="dk1"/>
              </a:buClr>
              <a:buSzPts val="1800"/>
              <a:buChar char="»"/>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4" name="Google Shape;14;p2"/>
          <p:cNvSpPr txBox="1">
            <a:spLocks noGrp="1"/>
          </p:cNvSpPr>
          <p:nvPr>
            <p:ph type="body" idx="2"/>
          </p:nvPr>
        </p:nvSpPr>
        <p:spPr>
          <a:xfrm>
            <a:off x="707592" y="3258479"/>
            <a:ext cx="10312400" cy="336400"/>
          </a:xfrm>
          <a:prstGeom prst="rect">
            <a:avLst/>
          </a:prstGeom>
          <a:noFill/>
          <a:ln>
            <a:noFill/>
          </a:ln>
        </p:spPr>
        <p:txBody>
          <a:bodyPr spcFirstLastPara="1" wrap="square" lIns="91425" tIns="45700" rIns="91425" bIns="45700" anchor="ctr" anchorCtr="0">
            <a:noAutofit/>
          </a:bodyPr>
          <a:lstStyle>
            <a:lvl1pPr marL="609585" lvl="0" indent="-304792" algn="l">
              <a:lnSpc>
                <a:spcPct val="100000"/>
              </a:lnSpc>
              <a:spcBef>
                <a:spcPts val="0"/>
              </a:spcBef>
              <a:spcAft>
                <a:spcPts val="0"/>
              </a:spcAft>
              <a:buSzPts val="1800"/>
              <a:buNone/>
              <a:defRPr sz="2400" b="0">
                <a:solidFill>
                  <a:srgbClr val="A6A6A6"/>
                </a:solidFill>
                <a:latin typeface="Arial"/>
                <a:ea typeface="Arial"/>
                <a:cs typeface="Arial"/>
                <a:sym typeface="Arial"/>
              </a:defRPr>
            </a:lvl1pPr>
            <a:lvl2pPr marL="1219170" lvl="1" indent="-457189" algn="l">
              <a:lnSpc>
                <a:spcPct val="100000"/>
              </a:lnSpc>
              <a:spcBef>
                <a:spcPts val="2400"/>
              </a:spcBef>
              <a:spcAft>
                <a:spcPts val="0"/>
              </a:spcAft>
              <a:buClr>
                <a:schemeClr val="dk1"/>
              </a:buClr>
              <a:buSzPts val="1800"/>
              <a:buChar char="–"/>
              <a:defRPr/>
            </a:lvl2pPr>
            <a:lvl3pPr marL="1828754" lvl="2" indent="-457189" algn="l">
              <a:lnSpc>
                <a:spcPct val="100000"/>
              </a:lnSpc>
              <a:spcBef>
                <a:spcPts val="2400"/>
              </a:spcBef>
              <a:spcAft>
                <a:spcPts val="0"/>
              </a:spcAft>
              <a:buClr>
                <a:schemeClr val="dk1"/>
              </a:buClr>
              <a:buSzPts val="1800"/>
              <a:buChar char="•"/>
              <a:defRPr/>
            </a:lvl3pPr>
            <a:lvl4pPr marL="2438339" lvl="3" indent="-457189" algn="l">
              <a:lnSpc>
                <a:spcPct val="100000"/>
              </a:lnSpc>
              <a:spcBef>
                <a:spcPts val="2400"/>
              </a:spcBef>
              <a:spcAft>
                <a:spcPts val="0"/>
              </a:spcAft>
              <a:buClr>
                <a:schemeClr val="dk1"/>
              </a:buClr>
              <a:buSzPts val="1800"/>
              <a:buChar char="–"/>
              <a:defRPr/>
            </a:lvl4pPr>
            <a:lvl5pPr marL="3047924" lvl="4" indent="-457189" algn="l">
              <a:lnSpc>
                <a:spcPct val="100000"/>
              </a:lnSpc>
              <a:spcBef>
                <a:spcPts val="2400"/>
              </a:spcBef>
              <a:spcAft>
                <a:spcPts val="0"/>
              </a:spcAft>
              <a:buClr>
                <a:schemeClr val="dk1"/>
              </a:buClr>
              <a:buSzPts val="1800"/>
              <a:buChar char="»"/>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04423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660B13"/>
        </a:solidFill>
        <a:effectLst/>
      </p:bgPr>
    </p:bg>
    <p:spTree>
      <p:nvGrpSpPr>
        <p:cNvPr id="1" name="Shape 15"/>
        <p:cNvGrpSpPr/>
        <p:nvPr/>
      </p:nvGrpSpPr>
      <p:grpSpPr>
        <a:xfrm>
          <a:off x="0" y="0"/>
          <a:ext cx="0" cy="0"/>
          <a:chOff x="0" y="0"/>
          <a:chExt cx="0" cy="0"/>
        </a:xfrm>
      </p:grpSpPr>
      <p:sp>
        <p:nvSpPr>
          <p:cNvPr id="16" name="Google Shape;16;p3"/>
          <p:cNvSpPr txBox="1"/>
          <p:nvPr/>
        </p:nvSpPr>
        <p:spPr>
          <a:xfrm>
            <a:off x="1838252" y="3187345"/>
            <a:ext cx="246400"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7" name="Google Shape;17;p3"/>
          <p:cNvSpPr txBox="1"/>
          <p:nvPr/>
        </p:nvSpPr>
        <p:spPr>
          <a:xfrm>
            <a:off x="1838252" y="3187345"/>
            <a:ext cx="246400"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8" name="Google Shape;18;p3"/>
          <p:cNvSpPr txBox="1"/>
          <p:nvPr/>
        </p:nvSpPr>
        <p:spPr>
          <a:xfrm>
            <a:off x="1838252" y="3187345"/>
            <a:ext cx="246400"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9" name="Google Shape;19;p3"/>
          <p:cNvSpPr txBox="1">
            <a:spLocks noGrp="1"/>
          </p:cNvSpPr>
          <p:nvPr>
            <p:ph type="title"/>
          </p:nvPr>
        </p:nvSpPr>
        <p:spPr>
          <a:xfrm>
            <a:off x="675592" y="3032696"/>
            <a:ext cx="9070000" cy="87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000"/>
              <a:buFont typeface="Arial"/>
              <a:buNone/>
              <a:defRPr sz="5333" b="1" i="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701508" y="2708452"/>
            <a:ext cx="4934000" cy="336400"/>
          </a:xfrm>
          <a:prstGeom prst="rect">
            <a:avLst/>
          </a:prstGeom>
          <a:noFill/>
          <a:ln>
            <a:noFill/>
          </a:ln>
        </p:spPr>
        <p:txBody>
          <a:bodyPr spcFirstLastPara="1" wrap="square" lIns="91425" tIns="45700" rIns="91425" bIns="45700" anchor="ctr" anchorCtr="0">
            <a:noAutofit/>
          </a:bodyPr>
          <a:lstStyle>
            <a:lvl1pPr marL="609585" lvl="0" indent="-304792" algn="l">
              <a:lnSpc>
                <a:spcPct val="100000"/>
              </a:lnSpc>
              <a:spcBef>
                <a:spcPts val="0"/>
              </a:spcBef>
              <a:spcAft>
                <a:spcPts val="0"/>
              </a:spcAft>
              <a:buSzPts val="1400"/>
              <a:buNone/>
              <a:defRPr sz="1867" b="1" i="0">
                <a:solidFill>
                  <a:srgbClr val="A6A6A6"/>
                </a:solidFill>
                <a:latin typeface="Arial"/>
                <a:ea typeface="Arial"/>
                <a:cs typeface="Arial"/>
                <a:sym typeface="Arial"/>
              </a:defRPr>
            </a:lvl1pPr>
            <a:lvl2pPr marL="1219170" lvl="1" indent="-457189" algn="l">
              <a:lnSpc>
                <a:spcPct val="100000"/>
              </a:lnSpc>
              <a:spcBef>
                <a:spcPts val="2400"/>
              </a:spcBef>
              <a:spcAft>
                <a:spcPts val="0"/>
              </a:spcAft>
              <a:buClr>
                <a:schemeClr val="dk1"/>
              </a:buClr>
              <a:buSzPts val="1800"/>
              <a:buChar char="–"/>
              <a:defRPr/>
            </a:lvl2pPr>
            <a:lvl3pPr marL="1828754" lvl="2" indent="-457189" algn="l">
              <a:lnSpc>
                <a:spcPct val="100000"/>
              </a:lnSpc>
              <a:spcBef>
                <a:spcPts val="2400"/>
              </a:spcBef>
              <a:spcAft>
                <a:spcPts val="0"/>
              </a:spcAft>
              <a:buClr>
                <a:schemeClr val="dk1"/>
              </a:buClr>
              <a:buSzPts val="1800"/>
              <a:buChar char="•"/>
              <a:defRPr/>
            </a:lvl3pPr>
            <a:lvl4pPr marL="2438339" lvl="3" indent="-457189" algn="l">
              <a:lnSpc>
                <a:spcPct val="100000"/>
              </a:lnSpc>
              <a:spcBef>
                <a:spcPts val="2400"/>
              </a:spcBef>
              <a:spcAft>
                <a:spcPts val="0"/>
              </a:spcAft>
              <a:buClr>
                <a:schemeClr val="dk1"/>
              </a:buClr>
              <a:buSzPts val="1800"/>
              <a:buChar char="–"/>
              <a:defRPr/>
            </a:lvl4pPr>
            <a:lvl5pPr marL="3047924" lvl="4" indent="-457189" algn="l">
              <a:lnSpc>
                <a:spcPct val="100000"/>
              </a:lnSpc>
              <a:spcBef>
                <a:spcPts val="2400"/>
              </a:spcBef>
              <a:spcAft>
                <a:spcPts val="0"/>
              </a:spcAft>
              <a:buClr>
                <a:schemeClr val="dk1"/>
              </a:buClr>
              <a:buSzPts val="1800"/>
              <a:buChar char="»"/>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21" name="Google Shape;21;p3"/>
          <p:cNvSpPr/>
          <p:nvPr/>
        </p:nvSpPr>
        <p:spPr>
          <a:xfrm>
            <a:off x="-19923" y="2709333"/>
            <a:ext cx="198000" cy="11156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Tree>
    <p:extLst>
      <p:ext uri="{BB962C8B-B14F-4D97-AF65-F5344CB8AC3E}">
        <p14:creationId xmlns:p14="http://schemas.microsoft.com/office/powerpoint/2010/main" val="4043734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and photo: white">
  <p:cSld name="Content and photo: white">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00404" y="619181"/>
            <a:ext cx="6080800" cy="1039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404041"/>
              </a:buClr>
              <a:buSzPts val="3000"/>
              <a:buFont typeface="Arial"/>
              <a:buNone/>
              <a:defRPr sz="4000" b="1" i="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700404" y="2172540"/>
            <a:ext cx="6080800" cy="3723200"/>
          </a:xfrm>
          <a:prstGeom prst="rect">
            <a:avLst/>
          </a:prstGeom>
          <a:noFill/>
          <a:ln>
            <a:noFill/>
          </a:ln>
        </p:spPr>
        <p:txBody>
          <a:bodyPr spcFirstLastPara="1" wrap="square" lIns="91425" tIns="45700" rIns="91425" bIns="45700" anchor="t" anchorCtr="0">
            <a:normAutofit/>
          </a:bodyPr>
          <a:lstStyle>
            <a:lvl1pPr marL="609585" lvl="0" indent="-457189" algn="l">
              <a:lnSpc>
                <a:spcPct val="100000"/>
              </a:lnSpc>
              <a:spcBef>
                <a:spcPts val="0"/>
              </a:spcBef>
              <a:spcAft>
                <a:spcPts val="0"/>
              </a:spcAft>
              <a:buSzPts val="1800"/>
              <a:buFont typeface="Arial"/>
              <a:buChar char="•"/>
              <a:defRPr sz="2400">
                <a:solidFill>
                  <a:srgbClr val="404041"/>
                </a:solidFill>
                <a:latin typeface="Arial"/>
                <a:ea typeface="Arial"/>
                <a:cs typeface="Arial"/>
                <a:sym typeface="Arial"/>
              </a:defRPr>
            </a:lvl1pPr>
            <a:lvl2pPr marL="1219170" lvl="1" indent="-457189"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2pPr>
            <a:lvl3pPr marL="1828754" lvl="2" indent="-457189"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3pPr>
            <a:lvl4pPr marL="2438339" lvl="3" indent="-457189"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4pPr>
            <a:lvl5pPr marL="3047924" lvl="4" indent="-457189" algn="l">
              <a:lnSpc>
                <a:spcPct val="100000"/>
              </a:lnSpc>
              <a:spcBef>
                <a:spcPts val="2400"/>
              </a:spcBef>
              <a:spcAft>
                <a:spcPts val="0"/>
              </a:spcAft>
              <a:buClr>
                <a:srgbClr val="404041"/>
              </a:buClr>
              <a:buSzPts val="1800"/>
              <a:buFont typeface="Arial"/>
              <a:buChar char="•"/>
              <a:defRPr sz="2400">
                <a:solidFill>
                  <a:srgbClr val="404041"/>
                </a:solidFill>
                <a:latin typeface="Arial"/>
                <a:ea typeface="Arial"/>
                <a:cs typeface="Arial"/>
                <a:sym typeface="Arial"/>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25" name="Google Shape;25;p4"/>
          <p:cNvSpPr>
            <a:spLocks noGrp="1"/>
          </p:cNvSpPr>
          <p:nvPr>
            <p:ph type="pic" idx="2"/>
          </p:nvPr>
        </p:nvSpPr>
        <p:spPr>
          <a:xfrm>
            <a:off x="7430744" y="0"/>
            <a:ext cx="4761200" cy="6858000"/>
          </a:xfrm>
          <a:prstGeom prst="rect">
            <a:avLst/>
          </a:prstGeom>
          <a:noFill/>
          <a:ln>
            <a:noFill/>
          </a:ln>
        </p:spPr>
      </p:sp>
      <p:sp>
        <p:nvSpPr>
          <p:cNvPr id="26" name="Google Shape;26;p4"/>
          <p:cNvSpPr/>
          <p:nvPr/>
        </p:nvSpPr>
        <p:spPr>
          <a:xfrm>
            <a:off x="0" y="649065"/>
            <a:ext cx="110400" cy="5164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grpSp>
        <p:nvGrpSpPr>
          <p:cNvPr id="27" name="Google Shape;27;p4"/>
          <p:cNvGrpSpPr/>
          <p:nvPr/>
        </p:nvGrpSpPr>
        <p:grpSpPr>
          <a:xfrm>
            <a:off x="847071" y="6215356"/>
            <a:ext cx="516400" cy="705200"/>
            <a:chOff x="635303" y="4661517"/>
            <a:chExt cx="387300" cy="528900"/>
          </a:xfrm>
        </p:grpSpPr>
        <p:sp>
          <p:nvSpPr>
            <p:cNvPr id="28" name="Google Shape;28;p4"/>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29" name="Google Shape;29;p4"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grpSp>
    </p:spTree>
    <p:extLst>
      <p:ext uri="{BB962C8B-B14F-4D97-AF65-F5344CB8AC3E}">
        <p14:creationId xmlns:p14="http://schemas.microsoft.com/office/powerpoint/2010/main" val="4096417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30"/>
        <p:cNvGrpSpPr/>
        <p:nvPr/>
      </p:nvGrpSpPr>
      <p:grpSpPr>
        <a:xfrm>
          <a:off x="0" y="0"/>
          <a:ext cx="0" cy="0"/>
          <a:chOff x="0" y="0"/>
          <a:chExt cx="0" cy="0"/>
        </a:xfrm>
      </p:grpSpPr>
      <p:sp>
        <p:nvSpPr>
          <p:cNvPr id="31" name="Google Shape;31;p5"/>
          <p:cNvSpPr txBox="1">
            <a:spLocks noGrp="1"/>
          </p:cNvSpPr>
          <p:nvPr>
            <p:ph type="ctrTitle"/>
          </p:nvPr>
        </p:nvSpPr>
        <p:spPr>
          <a:xfrm>
            <a:off x="706436" y="1012093"/>
            <a:ext cx="10672400" cy="932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404041"/>
              </a:buClr>
              <a:buSzPts val="3000"/>
              <a:buFont typeface="Arial"/>
              <a:buNone/>
              <a:defRPr sz="4000" b="1" i="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p:nvPr/>
        </p:nvSpPr>
        <p:spPr>
          <a:xfrm>
            <a:off x="0" y="1277109"/>
            <a:ext cx="110400" cy="5164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3" name="Google Shape;33;p5"/>
          <p:cNvSpPr txBox="1">
            <a:spLocks noGrp="1"/>
          </p:cNvSpPr>
          <p:nvPr>
            <p:ph type="body" idx="1"/>
          </p:nvPr>
        </p:nvSpPr>
        <p:spPr>
          <a:xfrm>
            <a:off x="6445275" y="379929"/>
            <a:ext cx="4934000" cy="336400"/>
          </a:xfrm>
          <a:prstGeom prst="rect">
            <a:avLst/>
          </a:prstGeom>
          <a:noFill/>
          <a:ln>
            <a:noFill/>
          </a:ln>
        </p:spPr>
        <p:txBody>
          <a:bodyPr spcFirstLastPara="1" wrap="square" lIns="91425" tIns="45700" rIns="91425" bIns="45700" anchor="t" anchorCtr="0">
            <a:noAutofit/>
          </a:bodyPr>
          <a:lstStyle>
            <a:lvl1pPr marL="609585" lvl="0" indent="-304792" algn="r">
              <a:lnSpc>
                <a:spcPct val="100000"/>
              </a:lnSpc>
              <a:spcBef>
                <a:spcPts val="0"/>
              </a:spcBef>
              <a:spcAft>
                <a:spcPts val="0"/>
              </a:spcAft>
              <a:buSzPts val="1100"/>
              <a:buNone/>
              <a:defRPr sz="1467" b="0" i="0">
                <a:solidFill>
                  <a:srgbClr val="A6A6A6"/>
                </a:solidFill>
                <a:latin typeface="Arial"/>
                <a:ea typeface="Arial"/>
                <a:cs typeface="Arial"/>
                <a:sym typeface="Arial"/>
              </a:defRPr>
            </a:lvl1pPr>
            <a:lvl2pPr marL="1219170" lvl="1" indent="-457189" algn="l">
              <a:lnSpc>
                <a:spcPct val="100000"/>
              </a:lnSpc>
              <a:spcBef>
                <a:spcPts val="2400"/>
              </a:spcBef>
              <a:spcAft>
                <a:spcPts val="0"/>
              </a:spcAft>
              <a:buClr>
                <a:schemeClr val="dk1"/>
              </a:buClr>
              <a:buSzPts val="1800"/>
              <a:buChar char="–"/>
              <a:defRPr/>
            </a:lvl2pPr>
            <a:lvl3pPr marL="1828754" lvl="2" indent="-457189" algn="l">
              <a:lnSpc>
                <a:spcPct val="100000"/>
              </a:lnSpc>
              <a:spcBef>
                <a:spcPts val="2400"/>
              </a:spcBef>
              <a:spcAft>
                <a:spcPts val="0"/>
              </a:spcAft>
              <a:buClr>
                <a:schemeClr val="dk1"/>
              </a:buClr>
              <a:buSzPts val="1800"/>
              <a:buChar char="•"/>
              <a:defRPr/>
            </a:lvl3pPr>
            <a:lvl4pPr marL="2438339" lvl="3" indent="-457189" algn="l">
              <a:lnSpc>
                <a:spcPct val="100000"/>
              </a:lnSpc>
              <a:spcBef>
                <a:spcPts val="2400"/>
              </a:spcBef>
              <a:spcAft>
                <a:spcPts val="0"/>
              </a:spcAft>
              <a:buClr>
                <a:schemeClr val="dk1"/>
              </a:buClr>
              <a:buSzPts val="1800"/>
              <a:buChar char="–"/>
              <a:defRPr/>
            </a:lvl4pPr>
            <a:lvl5pPr marL="3047924" lvl="4" indent="-457189" algn="l">
              <a:lnSpc>
                <a:spcPct val="100000"/>
              </a:lnSpc>
              <a:spcBef>
                <a:spcPts val="2400"/>
              </a:spcBef>
              <a:spcAft>
                <a:spcPts val="0"/>
              </a:spcAft>
              <a:buClr>
                <a:schemeClr val="dk1"/>
              </a:buClr>
              <a:buSzPts val="1800"/>
              <a:buChar char="»"/>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34" name="Google Shape;34;p5"/>
          <p:cNvSpPr txBox="1"/>
          <p:nvPr/>
        </p:nvSpPr>
        <p:spPr>
          <a:xfrm>
            <a:off x="4741333" y="4721412"/>
            <a:ext cx="246400"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5" name="Google Shape;35;p5"/>
          <p:cNvSpPr txBox="1">
            <a:spLocks noGrp="1"/>
          </p:cNvSpPr>
          <p:nvPr>
            <p:ph type="body" idx="2"/>
          </p:nvPr>
        </p:nvSpPr>
        <p:spPr>
          <a:xfrm>
            <a:off x="691765" y="2172539"/>
            <a:ext cx="10687600" cy="3747600"/>
          </a:xfrm>
          <a:prstGeom prst="rect">
            <a:avLst/>
          </a:prstGeom>
          <a:noFill/>
          <a:ln>
            <a:noFill/>
          </a:ln>
        </p:spPr>
        <p:txBody>
          <a:bodyPr spcFirstLastPara="1" wrap="square" lIns="91425" tIns="45700" rIns="91425" bIns="45700" anchor="t" anchorCtr="0">
            <a:normAutofit/>
          </a:bodyPr>
          <a:lstStyle>
            <a:lvl1pPr marL="609585" marR="0" lvl="0" indent="-457189" algn="l">
              <a:lnSpc>
                <a:spcPct val="100000"/>
              </a:lnSpc>
              <a:spcBef>
                <a:spcPts val="0"/>
              </a:spcBef>
              <a:spcAft>
                <a:spcPts val="0"/>
              </a:spcAft>
              <a:buClr>
                <a:srgbClr val="7F7F7F"/>
              </a:buClr>
              <a:buSzPts val="1800"/>
              <a:buFont typeface="Arial"/>
              <a:buAutoNum type="arabicPeriod"/>
              <a:defRPr sz="2400">
                <a:solidFill>
                  <a:srgbClr val="404041"/>
                </a:solidFill>
                <a:latin typeface="Arial"/>
                <a:ea typeface="Arial"/>
                <a:cs typeface="Arial"/>
                <a:sym typeface="Arial"/>
              </a:defRPr>
            </a:lvl1pPr>
            <a:lvl2pPr marL="1219170" lvl="1"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2pPr>
            <a:lvl3pPr marL="1828754" lvl="2"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3pPr>
            <a:lvl4pPr marL="2438339" lvl="3"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4pPr>
            <a:lvl5pPr marL="3047924" lvl="4" indent="-440256" algn="l">
              <a:lnSpc>
                <a:spcPct val="100000"/>
              </a:lnSpc>
              <a:spcBef>
                <a:spcPts val="2400"/>
              </a:spcBef>
              <a:spcAft>
                <a:spcPts val="0"/>
              </a:spcAft>
              <a:buClr>
                <a:srgbClr val="404041"/>
              </a:buClr>
              <a:buSzPts val="1600"/>
              <a:buChar char="»"/>
              <a:defRPr sz="2133">
                <a:solidFill>
                  <a:srgbClr val="404041"/>
                </a:solidFill>
                <a:latin typeface="Arial"/>
                <a:ea typeface="Arial"/>
                <a:cs typeface="Arial"/>
                <a:sym typeface="Arial"/>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grpSp>
        <p:nvGrpSpPr>
          <p:cNvPr id="36" name="Google Shape;36;p5"/>
          <p:cNvGrpSpPr/>
          <p:nvPr/>
        </p:nvGrpSpPr>
        <p:grpSpPr>
          <a:xfrm>
            <a:off x="-41051" y="6215356"/>
            <a:ext cx="12304800" cy="705320"/>
            <a:chOff x="-30788" y="4661517"/>
            <a:chExt cx="9228600" cy="528990"/>
          </a:xfrm>
        </p:grpSpPr>
        <p:sp>
          <p:nvSpPr>
            <p:cNvPr id="37" name="Google Shape;37;p5"/>
            <p:cNvSpPr/>
            <p:nvPr/>
          </p:nvSpPr>
          <p:spPr>
            <a:xfrm>
              <a:off x="-30788" y="4734807"/>
              <a:ext cx="9228600" cy="455700"/>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38" name="Google Shape;38;p5"/>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39" name="Google Shape;39;p5"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sp>
          <p:nvSpPr>
            <p:cNvPr id="40" name="Google Shape;40;p5"/>
            <p:cNvSpPr txBox="1"/>
            <p:nvPr/>
          </p:nvSpPr>
          <p:spPr>
            <a:xfrm>
              <a:off x="1030972" y="4835228"/>
              <a:ext cx="3613500" cy="20771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 sz="1200">
                  <a:solidFill>
                    <a:srgbClr val="FFFFFF"/>
                  </a:solidFill>
                  <a:latin typeface="Arial"/>
                  <a:ea typeface="Arial"/>
                  <a:cs typeface="Arial"/>
                  <a:sym typeface="Arial"/>
                </a:rPr>
                <a:t>INDIANA UNIVERSITY BLOOMINGTON</a:t>
              </a:r>
              <a:endParaRPr sz="2400"/>
            </a:p>
          </p:txBody>
        </p:sp>
      </p:grpSp>
    </p:spTree>
    <p:extLst>
      <p:ext uri="{BB962C8B-B14F-4D97-AF65-F5344CB8AC3E}">
        <p14:creationId xmlns:p14="http://schemas.microsoft.com/office/powerpoint/2010/main" val="3090008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with footer: white">
  <p:cSld name="Blank with footer: white">
    <p:spTree>
      <p:nvGrpSpPr>
        <p:cNvPr id="1" name="Shape 41"/>
        <p:cNvGrpSpPr/>
        <p:nvPr/>
      </p:nvGrpSpPr>
      <p:grpSpPr>
        <a:xfrm>
          <a:off x="0" y="0"/>
          <a:ext cx="0" cy="0"/>
          <a:chOff x="0" y="0"/>
          <a:chExt cx="0" cy="0"/>
        </a:xfrm>
      </p:grpSpPr>
      <p:grpSp>
        <p:nvGrpSpPr>
          <p:cNvPr id="42" name="Google Shape;42;p6"/>
          <p:cNvGrpSpPr/>
          <p:nvPr/>
        </p:nvGrpSpPr>
        <p:grpSpPr>
          <a:xfrm>
            <a:off x="-41051" y="6215356"/>
            <a:ext cx="12304800" cy="705320"/>
            <a:chOff x="-30788" y="4661517"/>
            <a:chExt cx="9228600" cy="528990"/>
          </a:xfrm>
        </p:grpSpPr>
        <p:sp>
          <p:nvSpPr>
            <p:cNvPr id="43" name="Google Shape;43;p6"/>
            <p:cNvSpPr/>
            <p:nvPr/>
          </p:nvSpPr>
          <p:spPr>
            <a:xfrm>
              <a:off x="-30788" y="4734807"/>
              <a:ext cx="9228600" cy="455700"/>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44" name="Google Shape;44;p6"/>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45" name="Google Shape;45;p6"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sp>
          <p:nvSpPr>
            <p:cNvPr id="46" name="Google Shape;46;p6"/>
            <p:cNvSpPr txBox="1"/>
            <p:nvPr/>
          </p:nvSpPr>
          <p:spPr>
            <a:xfrm>
              <a:off x="1030972" y="4835228"/>
              <a:ext cx="3613500" cy="20771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 sz="1200">
                  <a:solidFill>
                    <a:srgbClr val="FFFFFF"/>
                  </a:solidFill>
                  <a:latin typeface="Arial"/>
                  <a:ea typeface="Arial"/>
                  <a:cs typeface="Arial"/>
                  <a:sym typeface="Arial"/>
                </a:rPr>
                <a:t>INDIANA UNIVERSITY BLOOMINGTON</a:t>
              </a:r>
              <a:endParaRPr sz="2400"/>
            </a:p>
          </p:txBody>
        </p:sp>
      </p:grpSp>
    </p:spTree>
    <p:extLst>
      <p:ext uri="{BB962C8B-B14F-4D97-AF65-F5344CB8AC3E}">
        <p14:creationId xmlns:p14="http://schemas.microsoft.com/office/powerpoint/2010/main" val="2223449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only: black">
  <p:cSld name="Content only: black">
    <p:bg>
      <p:bgPr>
        <a:solidFill>
          <a:srgbClr val="262626"/>
        </a:solidFill>
        <a:effectLst/>
      </p:bgPr>
    </p:bg>
    <p:spTree>
      <p:nvGrpSpPr>
        <p:cNvPr id="1" name="Shape 47"/>
        <p:cNvGrpSpPr/>
        <p:nvPr/>
      </p:nvGrpSpPr>
      <p:grpSpPr>
        <a:xfrm>
          <a:off x="0" y="0"/>
          <a:ext cx="0" cy="0"/>
          <a:chOff x="0" y="0"/>
          <a:chExt cx="0" cy="0"/>
        </a:xfrm>
      </p:grpSpPr>
      <p:sp>
        <p:nvSpPr>
          <p:cNvPr id="48" name="Google Shape;48;p7"/>
          <p:cNvSpPr txBox="1">
            <a:spLocks noGrp="1"/>
          </p:cNvSpPr>
          <p:nvPr>
            <p:ph type="ctrTitle"/>
          </p:nvPr>
        </p:nvSpPr>
        <p:spPr>
          <a:xfrm>
            <a:off x="697797" y="1012093"/>
            <a:ext cx="10672400" cy="932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000"/>
              <a:buFont typeface="Arial"/>
              <a:buNone/>
              <a:defRPr sz="4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subTitle" idx="1"/>
          </p:nvPr>
        </p:nvSpPr>
        <p:spPr>
          <a:xfrm>
            <a:off x="697797" y="2173872"/>
            <a:ext cx="10681600" cy="3758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800"/>
              <a:buFont typeface="Arial"/>
              <a:buAutoNum type="arabicPeriod"/>
              <a:defRPr sz="2400">
                <a:solidFill>
                  <a:schemeClr val="lt1"/>
                </a:solidFill>
                <a:latin typeface="Arial"/>
                <a:ea typeface="Arial"/>
                <a:cs typeface="Arial"/>
                <a:sym typeface="Arial"/>
              </a:defRPr>
            </a:lvl1pPr>
            <a:lvl2pPr lvl="1" algn="ctr">
              <a:lnSpc>
                <a:spcPct val="100000"/>
              </a:lnSpc>
              <a:spcBef>
                <a:spcPts val="2400"/>
              </a:spcBef>
              <a:spcAft>
                <a:spcPts val="0"/>
              </a:spcAft>
              <a:buClr>
                <a:srgbClr val="888888"/>
              </a:buClr>
              <a:buSzPts val="1800"/>
              <a:buNone/>
              <a:defRPr>
                <a:solidFill>
                  <a:srgbClr val="888888"/>
                </a:solidFill>
              </a:defRPr>
            </a:lvl2pPr>
            <a:lvl3pPr lvl="2" algn="ctr">
              <a:lnSpc>
                <a:spcPct val="100000"/>
              </a:lnSpc>
              <a:spcBef>
                <a:spcPts val="2400"/>
              </a:spcBef>
              <a:spcAft>
                <a:spcPts val="0"/>
              </a:spcAft>
              <a:buClr>
                <a:srgbClr val="888888"/>
              </a:buClr>
              <a:buSzPts val="1800"/>
              <a:buNone/>
              <a:defRPr>
                <a:solidFill>
                  <a:srgbClr val="888888"/>
                </a:solidFill>
              </a:defRPr>
            </a:lvl3pPr>
            <a:lvl4pPr lvl="3" algn="ctr">
              <a:lnSpc>
                <a:spcPct val="100000"/>
              </a:lnSpc>
              <a:spcBef>
                <a:spcPts val="2400"/>
              </a:spcBef>
              <a:spcAft>
                <a:spcPts val="0"/>
              </a:spcAft>
              <a:buClr>
                <a:srgbClr val="888888"/>
              </a:buClr>
              <a:buSzPts val="1800"/>
              <a:buNone/>
              <a:defRPr>
                <a:solidFill>
                  <a:srgbClr val="888888"/>
                </a:solidFill>
              </a:defRPr>
            </a:lvl4pPr>
            <a:lvl5pPr lvl="4" algn="ctr">
              <a:lnSpc>
                <a:spcPct val="100000"/>
              </a:lnSpc>
              <a:spcBef>
                <a:spcPts val="2400"/>
              </a:spcBef>
              <a:spcAft>
                <a:spcPts val="0"/>
              </a:spcAft>
              <a:buClr>
                <a:srgbClr val="888888"/>
              </a:buClr>
              <a:buSzPts val="1800"/>
              <a:buNone/>
              <a:defRPr>
                <a:solidFill>
                  <a:srgbClr val="888888"/>
                </a:solidFill>
              </a:defRPr>
            </a:lvl5pPr>
            <a:lvl6pPr lvl="5" algn="ctr">
              <a:spcBef>
                <a:spcPts val="2400"/>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0" name="Google Shape;50;p7"/>
          <p:cNvSpPr txBox="1">
            <a:spLocks noGrp="1"/>
          </p:cNvSpPr>
          <p:nvPr>
            <p:ph type="body" idx="2"/>
          </p:nvPr>
        </p:nvSpPr>
        <p:spPr>
          <a:xfrm>
            <a:off x="6445275" y="379929"/>
            <a:ext cx="4934000" cy="336400"/>
          </a:xfrm>
          <a:prstGeom prst="rect">
            <a:avLst/>
          </a:prstGeom>
          <a:noFill/>
          <a:ln>
            <a:noFill/>
          </a:ln>
        </p:spPr>
        <p:txBody>
          <a:bodyPr spcFirstLastPara="1" wrap="square" lIns="91425" tIns="45700" rIns="91425" bIns="45700" anchor="t" anchorCtr="0">
            <a:noAutofit/>
          </a:bodyPr>
          <a:lstStyle>
            <a:lvl1pPr marL="609585" lvl="0" indent="-304792" algn="r">
              <a:lnSpc>
                <a:spcPct val="100000"/>
              </a:lnSpc>
              <a:spcBef>
                <a:spcPts val="0"/>
              </a:spcBef>
              <a:spcAft>
                <a:spcPts val="0"/>
              </a:spcAft>
              <a:buSzPts val="1100"/>
              <a:buNone/>
              <a:defRPr sz="1467" b="0" i="0">
                <a:solidFill>
                  <a:srgbClr val="A6A6A6"/>
                </a:solidFill>
                <a:latin typeface="Arial"/>
                <a:ea typeface="Arial"/>
                <a:cs typeface="Arial"/>
                <a:sym typeface="Arial"/>
              </a:defRPr>
            </a:lvl1pPr>
            <a:lvl2pPr marL="1219170" lvl="1" indent="-457189" algn="l">
              <a:lnSpc>
                <a:spcPct val="100000"/>
              </a:lnSpc>
              <a:spcBef>
                <a:spcPts val="2400"/>
              </a:spcBef>
              <a:spcAft>
                <a:spcPts val="0"/>
              </a:spcAft>
              <a:buClr>
                <a:schemeClr val="dk1"/>
              </a:buClr>
              <a:buSzPts val="1800"/>
              <a:buChar char="–"/>
              <a:defRPr/>
            </a:lvl2pPr>
            <a:lvl3pPr marL="1828754" lvl="2" indent="-457189" algn="l">
              <a:lnSpc>
                <a:spcPct val="100000"/>
              </a:lnSpc>
              <a:spcBef>
                <a:spcPts val="2400"/>
              </a:spcBef>
              <a:spcAft>
                <a:spcPts val="0"/>
              </a:spcAft>
              <a:buClr>
                <a:schemeClr val="dk1"/>
              </a:buClr>
              <a:buSzPts val="1800"/>
              <a:buChar char="•"/>
              <a:defRPr/>
            </a:lvl3pPr>
            <a:lvl4pPr marL="2438339" lvl="3" indent="-457189" algn="l">
              <a:lnSpc>
                <a:spcPct val="100000"/>
              </a:lnSpc>
              <a:spcBef>
                <a:spcPts val="2400"/>
              </a:spcBef>
              <a:spcAft>
                <a:spcPts val="0"/>
              </a:spcAft>
              <a:buClr>
                <a:schemeClr val="dk1"/>
              </a:buClr>
              <a:buSzPts val="1800"/>
              <a:buChar char="–"/>
              <a:defRPr/>
            </a:lvl4pPr>
            <a:lvl5pPr marL="3047924" lvl="4" indent="-457189" algn="l">
              <a:lnSpc>
                <a:spcPct val="100000"/>
              </a:lnSpc>
              <a:spcBef>
                <a:spcPts val="2400"/>
              </a:spcBef>
              <a:spcAft>
                <a:spcPts val="0"/>
              </a:spcAft>
              <a:buClr>
                <a:schemeClr val="dk1"/>
              </a:buClr>
              <a:buSzPts val="1800"/>
              <a:buChar char="»"/>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51" name="Google Shape;51;p7"/>
          <p:cNvSpPr/>
          <p:nvPr/>
        </p:nvSpPr>
        <p:spPr>
          <a:xfrm>
            <a:off x="0" y="1277109"/>
            <a:ext cx="110400" cy="5164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grpSp>
        <p:nvGrpSpPr>
          <p:cNvPr id="52" name="Google Shape;52;p7"/>
          <p:cNvGrpSpPr/>
          <p:nvPr/>
        </p:nvGrpSpPr>
        <p:grpSpPr>
          <a:xfrm>
            <a:off x="-41051" y="6215356"/>
            <a:ext cx="12304800" cy="705320"/>
            <a:chOff x="-30788" y="4661517"/>
            <a:chExt cx="9228600" cy="528990"/>
          </a:xfrm>
        </p:grpSpPr>
        <p:sp>
          <p:nvSpPr>
            <p:cNvPr id="53" name="Google Shape;53;p7"/>
            <p:cNvSpPr/>
            <p:nvPr/>
          </p:nvSpPr>
          <p:spPr>
            <a:xfrm>
              <a:off x="-30788" y="4734807"/>
              <a:ext cx="9228600" cy="455700"/>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4" name="Google Shape;54;p7"/>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55" name="Google Shape;55;p7"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sp>
          <p:nvSpPr>
            <p:cNvPr id="56" name="Google Shape;56;p7"/>
            <p:cNvSpPr txBox="1"/>
            <p:nvPr/>
          </p:nvSpPr>
          <p:spPr>
            <a:xfrm>
              <a:off x="1030972" y="4835228"/>
              <a:ext cx="3613500" cy="20771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 sz="1200">
                  <a:solidFill>
                    <a:srgbClr val="FFFFFF"/>
                  </a:solidFill>
                  <a:latin typeface="Arial"/>
                  <a:ea typeface="Arial"/>
                  <a:cs typeface="Arial"/>
                  <a:sym typeface="Arial"/>
                </a:rPr>
                <a:t>INDIANA UNIVERSITY BLOOMINGTON</a:t>
              </a:r>
              <a:endParaRPr sz="2400"/>
            </a:p>
          </p:txBody>
        </p:sp>
      </p:grpSp>
    </p:spTree>
    <p:extLst>
      <p:ext uri="{BB962C8B-B14F-4D97-AF65-F5344CB8AC3E}">
        <p14:creationId xmlns:p14="http://schemas.microsoft.com/office/powerpoint/2010/main" val="183265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C1BE-D2B0-58F4-5082-3A608DBE8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16615-1E8E-3F47-073F-721DAFF567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9A08B-A04C-241F-245C-6AD2D57B5950}"/>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5" name="Footer Placeholder 4">
            <a:extLst>
              <a:ext uri="{FF2B5EF4-FFF2-40B4-BE49-F238E27FC236}">
                <a16:creationId xmlns:a16="http://schemas.microsoft.com/office/drawing/2014/main" id="{3DCC95DC-406F-2098-BE76-8C2537349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A7EFF-EAF2-3F2C-B095-EA22515CB994}"/>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2521551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and photo: black">
  <p:cSld name="Content and photo: black">
    <p:bg>
      <p:bgPr>
        <a:solidFill>
          <a:srgbClr val="252626"/>
        </a:solidFill>
        <a:effectLst/>
      </p:bgPr>
    </p:bg>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706832" y="619181"/>
            <a:ext cx="6080800" cy="1039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000"/>
              <a:buFont typeface="Arial"/>
              <a:buNone/>
              <a:defRPr sz="4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706832" y="2172539"/>
            <a:ext cx="6080800" cy="3735200"/>
          </a:xfrm>
          <a:prstGeom prst="rect">
            <a:avLst/>
          </a:prstGeom>
          <a:noFill/>
          <a:ln>
            <a:noFill/>
          </a:ln>
        </p:spPr>
        <p:txBody>
          <a:bodyPr spcFirstLastPara="1" wrap="square" lIns="91425" tIns="45700" rIns="91425" bIns="45700" anchor="t" anchorCtr="0">
            <a:normAutofit/>
          </a:bodyPr>
          <a:lstStyle>
            <a:lvl1pPr marL="609585" lvl="0" indent="-457189" algn="l">
              <a:lnSpc>
                <a:spcPct val="100000"/>
              </a:lnSpc>
              <a:spcBef>
                <a:spcPts val="0"/>
              </a:spcBef>
              <a:spcAft>
                <a:spcPts val="0"/>
              </a:spcAft>
              <a:buSzPts val="1800"/>
              <a:buFont typeface="Arial"/>
              <a:buChar char="•"/>
              <a:defRPr sz="2400">
                <a:solidFill>
                  <a:schemeClr val="lt1"/>
                </a:solidFill>
                <a:latin typeface="Arial"/>
                <a:ea typeface="Arial"/>
                <a:cs typeface="Arial"/>
                <a:sym typeface="Arial"/>
              </a:defRPr>
            </a:lvl1pPr>
            <a:lvl2pPr marL="1219170" lvl="1" indent="-457189" algn="l">
              <a:lnSpc>
                <a:spcPct val="100000"/>
              </a:lnSpc>
              <a:spcBef>
                <a:spcPts val="2400"/>
              </a:spcBef>
              <a:spcAft>
                <a:spcPts val="0"/>
              </a:spcAft>
              <a:buClr>
                <a:schemeClr val="lt1"/>
              </a:buClr>
              <a:buSzPts val="1800"/>
              <a:buFont typeface="Arial"/>
              <a:buChar char="•"/>
              <a:defRPr sz="2400">
                <a:solidFill>
                  <a:schemeClr val="lt1"/>
                </a:solidFill>
                <a:latin typeface="Arial"/>
                <a:ea typeface="Arial"/>
                <a:cs typeface="Arial"/>
                <a:sym typeface="Arial"/>
              </a:defRPr>
            </a:lvl2pPr>
            <a:lvl3pPr marL="1828754" lvl="2" indent="-457189" algn="l">
              <a:lnSpc>
                <a:spcPct val="100000"/>
              </a:lnSpc>
              <a:spcBef>
                <a:spcPts val="2400"/>
              </a:spcBef>
              <a:spcAft>
                <a:spcPts val="0"/>
              </a:spcAft>
              <a:buClr>
                <a:schemeClr val="lt1"/>
              </a:buClr>
              <a:buSzPts val="1800"/>
              <a:buFont typeface="Arial"/>
              <a:buChar char="•"/>
              <a:defRPr sz="2400">
                <a:solidFill>
                  <a:schemeClr val="lt1"/>
                </a:solidFill>
                <a:latin typeface="Arial"/>
                <a:ea typeface="Arial"/>
                <a:cs typeface="Arial"/>
                <a:sym typeface="Arial"/>
              </a:defRPr>
            </a:lvl3pPr>
            <a:lvl4pPr marL="2438339" lvl="3" indent="-457189" algn="l">
              <a:lnSpc>
                <a:spcPct val="100000"/>
              </a:lnSpc>
              <a:spcBef>
                <a:spcPts val="2400"/>
              </a:spcBef>
              <a:spcAft>
                <a:spcPts val="0"/>
              </a:spcAft>
              <a:buClr>
                <a:schemeClr val="lt1"/>
              </a:buClr>
              <a:buSzPts val="1800"/>
              <a:buFont typeface="Arial"/>
              <a:buChar char="•"/>
              <a:defRPr sz="2400">
                <a:solidFill>
                  <a:schemeClr val="lt1"/>
                </a:solidFill>
                <a:latin typeface="Arial"/>
                <a:ea typeface="Arial"/>
                <a:cs typeface="Arial"/>
                <a:sym typeface="Arial"/>
              </a:defRPr>
            </a:lvl4pPr>
            <a:lvl5pPr marL="3047924" lvl="4" indent="-457189" algn="l">
              <a:lnSpc>
                <a:spcPct val="100000"/>
              </a:lnSpc>
              <a:spcBef>
                <a:spcPts val="2400"/>
              </a:spcBef>
              <a:spcAft>
                <a:spcPts val="0"/>
              </a:spcAft>
              <a:buClr>
                <a:schemeClr val="lt1"/>
              </a:buClr>
              <a:buSzPts val="1800"/>
              <a:buFont typeface="Arial"/>
              <a:buChar char="•"/>
              <a:defRPr sz="2400">
                <a:solidFill>
                  <a:schemeClr val="lt1"/>
                </a:solidFill>
                <a:latin typeface="Arial"/>
                <a:ea typeface="Arial"/>
                <a:cs typeface="Arial"/>
                <a:sym typeface="Arial"/>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0" name="Google Shape;60;p8"/>
          <p:cNvSpPr>
            <a:spLocks noGrp="1"/>
          </p:cNvSpPr>
          <p:nvPr>
            <p:ph type="pic" idx="2"/>
          </p:nvPr>
        </p:nvSpPr>
        <p:spPr>
          <a:xfrm>
            <a:off x="7419879" y="0"/>
            <a:ext cx="4761200" cy="6858000"/>
          </a:xfrm>
          <a:prstGeom prst="rect">
            <a:avLst/>
          </a:prstGeom>
          <a:noFill/>
          <a:ln>
            <a:noFill/>
          </a:ln>
        </p:spPr>
      </p:sp>
      <p:sp>
        <p:nvSpPr>
          <p:cNvPr id="61" name="Google Shape;61;p8"/>
          <p:cNvSpPr/>
          <p:nvPr/>
        </p:nvSpPr>
        <p:spPr>
          <a:xfrm>
            <a:off x="-21129" y="649065"/>
            <a:ext cx="110400" cy="5164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grpSp>
        <p:nvGrpSpPr>
          <p:cNvPr id="62" name="Google Shape;62;p8"/>
          <p:cNvGrpSpPr/>
          <p:nvPr/>
        </p:nvGrpSpPr>
        <p:grpSpPr>
          <a:xfrm>
            <a:off x="847071" y="6215356"/>
            <a:ext cx="516400" cy="705200"/>
            <a:chOff x="635303" y="4661517"/>
            <a:chExt cx="387300" cy="528900"/>
          </a:xfrm>
        </p:grpSpPr>
        <p:sp>
          <p:nvSpPr>
            <p:cNvPr id="63" name="Google Shape;63;p8"/>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64" name="Google Shape;64;p8"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grpSp>
    </p:spTree>
    <p:extLst>
      <p:ext uri="{BB962C8B-B14F-4D97-AF65-F5344CB8AC3E}">
        <p14:creationId xmlns:p14="http://schemas.microsoft.com/office/powerpoint/2010/main" val="2138550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with footer: black">
  <p:cSld name="Blank with footer: black">
    <p:bg>
      <p:bgPr>
        <a:solidFill>
          <a:srgbClr val="252626"/>
        </a:solidFill>
        <a:effectLst/>
      </p:bgPr>
    </p:bg>
    <p:spTree>
      <p:nvGrpSpPr>
        <p:cNvPr id="1" name="Shape 65"/>
        <p:cNvGrpSpPr/>
        <p:nvPr/>
      </p:nvGrpSpPr>
      <p:grpSpPr>
        <a:xfrm>
          <a:off x="0" y="0"/>
          <a:ext cx="0" cy="0"/>
          <a:chOff x="0" y="0"/>
          <a:chExt cx="0" cy="0"/>
        </a:xfrm>
      </p:grpSpPr>
      <p:grpSp>
        <p:nvGrpSpPr>
          <p:cNvPr id="66" name="Google Shape;66;p9"/>
          <p:cNvGrpSpPr/>
          <p:nvPr/>
        </p:nvGrpSpPr>
        <p:grpSpPr>
          <a:xfrm>
            <a:off x="-41051" y="6215356"/>
            <a:ext cx="12304800" cy="705320"/>
            <a:chOff x="-30788" y="4661517"/>
            <a:chExt cx="9228600" cy="528990"/>
          </a:xfrm>
        </p:grpSpPr>
        <p:sp>
          <p:nvSpPr>
            <p:cNvPr id="67" name="Google Shape;67;p9"/>
            <p:cNvSpPr/>
            <p:nvPr/>
          </p:nvSpPr>
          <p:spPr>
            <a:xfrm>
              <a:off x="-30788" y="4734807"/>
              <a:ext cx="9228600" cy="455700"/>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68" name="Google Shape;68;p9"/>
            <p:cNvSpPr/>
            <p:nvPr/>
          </p:nvSpPr>
          <p:spPr>
            <a:xfrm>
              <a:off x="635303" y="4661517"/>
              <a:ext cx="387300" cy="5289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69" name="Google Shape;69;p9" descr="tab-rgb.eps"/>
            <p:cNvPicPr preferRelativeResize="0"/>
            <p:nvPr/>
          </p:nvPicPr>
          <p:blipFill rotWithShape="1">
            <a:blip r:embed="rId2">
              <a:alphaModFix/>
            </a:blip>
            <a:srcRect/>
            <a:stretch/>
          </p:blipFill>
          <p:spPr>
            <a:xfrm>
              <a:off x="699798" y="4726863"/>
              <a:ext cx="258208" cy="327726"/>
            </a:xfrm>
            <a:prstGeom prst="rect">
              <a:avLst/>
            </a:prstGeom>
            <a:noFill/>
            <a:ln>
              <a:noFill/>
            </a:ln>
          </p:spPr>
        </p:pic>
        <p:sp>
          <p:nvSpPr>
            <p:cNvPr id="70" name="Google Shape;70;p9"/>
            <p:cNvSpPr txBox="1"/>
            <p:nvPr/>
          </p:nvSpPr>
          <p:spPr>
            <a:xfrm>
              <a:off x="1030972" y="4835228"/>
              <a:ext cx="3613500" cy="20771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 sz="1200">
                  <a:solidFill>
                    <a:srgbClr val="FFFFFF"/>
                  </a:solidFill>
                  <a:latin typeface="Arial"/>
                  <a:ea typeface="Arial"/>
                  <a:cs typeface="Arial"/>
                  <a:sym typeface="Arial"/>
                </a:rPr>
                <a:t>INDIANA UNIVERSITY BLOOMINGTON</a:t>
              </a:r>
              <a:endParaRPr sz="2400"/>
            </a:p>
          </p:txBody>
        </p:sp>
      </p:grpSp>
    </p:spTree>
    <p:extLst>
      <p:ext uri="{BB962C8B-B14F-4D97-AF65-F5344CB8AC3E}">
        <p14:creationId xmlns:p14="http://schemas.microsoft.com/office/powerpoint/2010/main" val="2573582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losing slide with IUPUI lockup">
  <p:cSld name="Closing slide with IUPUI lockup">
    <p:bg>
      <p:bgPr>
        <a:solidFill>
          <a:srgbClr val="690304"/>
        </a:solidFill>
        <a:effectLst/>
      </p:bgPr>
    </p:bg>
    <p:spTree>
      <p:nvGrpSpPr>
        <p:cNvPr id="1" name="Shape 71"/>
        <p:cNvGrpSpPr/>
        <p:nvPr/>
      </p:nvGrpSpPr>
      <p:grpSpPr>
        <a:xfrm>
          <a:off x="0" y="0"/>
          <a:ext cx="0" cy="0"/>
          <a:chOff x="0" y="0"/>
          <a:chExt cx="0" cy="0"/>
        </a:xfrm>
      </p:grpSpPr>
      <p:sp>
        <p:nvSpPr>
          <p:cNvPr id="72" name="Google Shape;72;p10"/>
          <p:cNvSpPr txBox="1">
            <a:spLocks noGrp="1"/>
          </p:cNvSpPr>
          <p:nvPr>
            <p:ph type="body" idx="1"/>
          </p:nvPr>
        </p:nvSpPr>
        <p:spPr>
          <a:xfrm>
            <a:off x="715469" y="907196"/>
            <a:ext cx="10478800" cy="3628800"/>
          </a:xfrm>
          <a:prstGeom prst="rect">
            <a:avLst/>
          </a:prstGeom>
          <a:noFill/>
          <a:ln>
            <a:noFill/>
          </a:ln>
        </p:spPr>
        <p:txBody>
          <a:bodyPr spcFirstLastPara="1" wrap="square" lIns="91425" tIns="45700" rIns="91425" bIns="45700" anchor="t" anchorCtr="0">
            <a:normAutofit/>
          </a:bodyPr>
          <a:lstStyle>
            <a:lvl1pPr marL="609585" lvl="0" indent="-304792" algn="l">
              <a:lnSpc>
                <a:spcPct val="100000"/>
              </a:lnSpc>
              <a:spcBef>
                <a:spcPts val="0"/>
              </a:spcBef>
              <a:spcAft>
                <a:spcPts val="0"/>
              </a:spcAft>
              <a:buSzPts val="1800"/>
              <a:buNone/>
              <a:defRPr sz="2400">
                <a:solidFill>
                  <a:schemeClr val="lt1"/>
                </a:solidFill>
                <a:latin typeface="Arial"/>
                <a:ea typeface="Arial"/>
                <a:cs typeface="Arial"/>
                <a:sym typeface="Arial"/>
              </a:defRPr>
            </a:lvl1pPr>
            <a:lvl2pPr marL="1219170" lvl="1" indent="-304792" algn="l">
              <a:lnSpc>
                <a:spcPct val="100000"/>
              </a:lnSpc>
              <a:spcBef>
                <a:spcPts val="2400"/>
              </a:spcBef>
              <a:spcAft>
                <a:spcPts val="0"/>
              </a:spcAft>
              <a:buClr>
                <a:schemeClr val="lt1"/>
              </a:buClr>
              <a:buSzPts val="1600"/>
              <a:buNone/>
              <a:defRPr sz="2133">
                <a:solidFill>
                  <a:schemeClr val="lt1"/>
                </a:solidFill>
                <a:latin typeface="Arial"/>
                <a:ea typeface="Arial"/>
                <a:cs typeface="Arial"/>
                <a:sym typeface="Arial"/>
              </a:defRPr>
            </a:lvl2pPr>
            <a:lvl3pPr marL="1828754" lvl="2" indent="-304792" algn="l">
              <a:lnSpc>
                <a:spcPct val="100000"/>
              </a:lnSpc>
              <a:spcBef>
                <a:spcPts val="2400"/>
              </a:spcBef>
              <a:spcAft>
                <a:spcPts val="0"/>
              </a:spcAft>
              <a:buClr>
                <a:schemeClr val="lt1"/>
              </a:buClr>
              <a:buSzPts val="1600"/>
              <a:buNone/>
              <a:defRPr sz="2133">
                <a:solidFill>
                  <a:schemeClr val="lt1"/>
                </a:solidFill>
                <a:latin typeface="Arial"/>
                <a:ea typeface="Arial"/>
                <a:cs typeface="Arial"/>
                <a:sym typeface="Arial"/>
              </a:defRPr>
            </a:lvl3pPr>
            <a:lvl4pPr marL="2438339" lvl="3" indent="-304792" algn="l">
              <a:lnSpc>
                <a:spcPct val="100000"/>
              </a:lnSpc>
              <a:spcBef>
                <a:spcPts val="2400"/>
              </a:spcBef>
              <a:spcAft>
                <a:spcPts val="0"/>
              </a:spcAft>
              <a:buClr>
                <a:schemeClr val="lt1"/>
              </a:buClr>
              <a:buSzPts val="1600"/>
              <a:buNone/>
              <a:defRPr sz="2133">
                <a:solidFill>
                  <a:schemeClr val="lt1"/>
                </a:solidFill>
                <a:latin typeface="Arial"/>
                <a:ea typeface="Arial"/>
                <a:cs typeface="Arial"/>
                <a:sym typeface="Arial"/>
              </a:defRPr>
            </a:lvl4pPr>
            <a:lvl5pPr marL="3047924" lvl="4" indent="-440256" algn="l">
              <a:lnSpc>
                <a:spcPct val="100000"/>
              </a:lnSpc>
              <a:spcBef>
                <a:spcPts val="2400"/>
              </a:spcBef>
              <a:spcAft>
                <a:spcPts val="0"/>
              </a:spcAft>
              <a:buClr>
                <a:schemeClr val="lt1"/>
              </a:buClr>
              <a:buSzPts val="1600"/>
              <a:buChar char="»"/>
              <a:defRPr sz="2133">
                <a:solidFill>
                  <a:schemeClr val="lt1"/>
                </a:solidFill>
                <a:latin typeface="Arial"/>
                <a:ea typeface="Arial"/>
                <a:cs typeface="Arial"/>
                <a:sym typeface="Arial"/>
              </a:defRPr>
            </a:lvl5pPr>
            <a:lvl6pPr marL="3657509" lvl="5" indent="-457189" algn="l">
              <a:spcBef>
                <a:spcPts val="240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73" name="Google Shape;73;p10"/>
          <p:cNvSpPr/>
          <p:nvPr/>
        </p:nvSpPr>
        <p:spPr>
          <a:xfrm>
            <a:off x="-21129" y="907196"/>
            <a:ext cx="110400" cy="5164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74" name="Google Shape;74;p10"/>
          <p:cNvSpPr/>
          <p:nvPr/>
        </p:nvSpPr>
        <p:spPr>
          <a:xfrm>
            <a:off x="841389" y="5647447"/>
            <a:ext cx="714800" cy="1229600"/>
          </a:xfrm>
          <a:prstGeom prst="rect">
            <a:avLst/>
          </a:prstGeom>
          <a:solidFill>
            <a:srgbClr val="990000"/>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pic>
        <p:nvPicPr>
          <p:cNvPr id="75" name="Google Shape;75;p10"/>
          <p:cNvPicPr preferRelativeResize="0"/>
          <p:nvPr/>
        </p:nvPicPr>
        <p:blipFill rotWithShape="1">
          <a:blip r:embed="rId2">
            <a:alphaModFix/>
          </a:blip>
          <a:srcRect l="11083" t="-147" r="-1556" b="28718"/>
          <a:stretch/>
        </p:blipFill>
        <p:spPr>
          <a:xfrm>
            <a:off x="1653979" y="5529699"/>
            <a:ext cx="6162965" cy="609600"/>
          </a:xfrm>
          <a:prstGeom prst="rect">
            <a:avLst/>
          </a:prstGeom>
          <a:noFill/>
          <a:ln>
            <a:noFill/>
          </a:ln>
        </p:spPr>
      </p:pic>
      <p:pic>
        <p:nvPicPr>
          <p:cNvPr id="76" name="Google Shape;76;p10" descr="tab-rgb.eps"/>
          <p:cNvPicPr preferRelativeResize="0"/>
          <p:nvPr/>
        </p:nvPicPr>
        <p:blipFill rotWithShape="1">
          <a:blip r:embed="rId3">
            <a:alphaModFix/>
          </a:blip>
          <a:srcRect/>
          <a:stretch/>
        </p:blipFill>
        <p:spPr>
          <a:xfrm>
            <a:off x="960461" y="5768088"/>
            <a:ext cx="476700" cy="605045"/>
          </a:xfrm>
          <a:prstGeom prst="rect">
            <a:avLst/>
          </a:prstGeom>
          <a:noFill/>
          <a:ln>
            <a:noFill/>
          </a:ln>
        </p:spPr>
      </p:pic>
    </p:spTree>
    <p:extLst>
      <p:ext uri="{BB962C8B-B14F-4D97-AF65-F5344CB8AC3E}">
        <p14:creationId xmlns:p14="http://schemas.microsoft.com/office/powerpoint/2010/main" val="785464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7"/>
        <p:cNvGrpSpPr/>
        <p:nvPr/>
      </p:nvGrpSpPr>
      <p:grpSpPr>
        <a:xfrm>
          <a:off x="0" y="0"/>
          <a:ext cx="0" cy="0"/>
          <a:chOff x="0" y="0"/>
          <a:chExt cx="0" cy="0"/>
        </a:xfrm>
      </p:grpSpPr>
      <p:sp>
        <p:nvSpPr>
          <p:cNvPr id="78" name="Google Shape;78;p11"/>
          <p:cNvSpPr txBox="1">
            <a:spLocks noGrp="1"/>
          </p:cNvSpPr>
          <p:nvPr>
            <p:ph type="ctrTitle"/>
          </p:nvPr>
        </p:nvSpPr>
        <p:spPr>
          <a:xfrm>
            <a:off x="415611" y="992767"/>
            <a:ext cx="11360800" cy="2736800"/>
          </a:xfrm>
          <a:prstGeom prst="rect">
            <a:avLst/>
          </a:prstGeom>
        </p:spPr>
        <p:txBody>
          <a:bodyPr spcFirstLastPara="1" wrap="square" lIns="91425" tIns="45700" rIns="91425" bIns="45700" anchor="b" anchorCtr="0">
            <a:norm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79" name="Google Shape;79;p11"/>
          <p:cNvSpPr txBox="1">
            <a:spLocks noGrp="1"/>
          </p:cNvSpPr>
          <p:nvPr>
            <p:ph type="subTitle" idx="1"/>
          </p:nvPr>
        </p:nvSpPr>
        <p:spPr>
          <a:xfrm>
            <a:off x="415600" y="3778833"/>
            <a:ext cx="11360800" cy="1056800"/>
          </a:xfrm>
          <a:prstGeom prst="rect">
            <a:avLst/>
          </a:prstGeom>
        </p:spPr>
        <p:txBody>
          <a:bodyPr spcFirstLastPara="1" wrap="square" lIns="91425" tIns="45700" rIns="91425" bIns="45700" anchor="t" anchorCtr="0">
            <a:norm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533"/>
              </a:spcBef>
              <a:spcAft>
                <a:spcPts val="0"/>
              </a:spcAft>
              <a:buSzPts val="2800"/>
              <a:buNone/>
              <a:defRPr sz="3733"/>
            </a:lvl6pPr>
            <a:lvl7pPr lvl="6" algn="ctr" rtl="0">
              <a:lnSpc>
                <a:spcPct val="100000"/>
              </a:lnSpc>
              <a:spcBef>
                <a:spcPts val="533"/>
              </a:spcBef>
              <a:spcAft>
                <a:spcPts val="0"/>
              </a:spcAft>
              <a:buSzPts val="2800"/>
              <a:buNone/>
              <a:defRPr sz="3733"/>
            </a:lvl7pPr>
            <a:lvl8pPr lvl="7" algn="ctr" rtl="0">
              <a:lnSpc>
                <a:spcPct val="100000"/>
              </a:lnSpc>
              <a:spcBef>
                <a:spcPts val="533"/>
              </a:spcBef>
              <a:spcAft>
                <a:spcPts val="0"/>
              </a:spcAft>
              <a:buSzPts val="2800"/>
              <a:buNone/>
              <a:defRPr sz="3733"/>
            </a:lvl8pPr>
            <a:lvl9pPr lvl="8" algn="ctr" rtl="0">
              <a:lnSpc>
                <a:spcPct val="100000"/>
              </a:lnSpc>
              <a:spcBef>
                <a:spcPts val="533"/>
              </a:spcBef>
              <a:spcAft>
                <a:spcPts val="0"/>
              </a:spcAft>
              <a:buSzPts val="2800"/>
              <a:buNone/>
              <a:defRPr sz="3733"/>
            </a:lvl9pPr>
          </a:lstStyle>
          <a:p>
            <a:endParaRPr/>
          </a:p>
        </p:txBody>
      </p:sp>
      <p:sp>
        <p:nvSpPr>
          <p:cNvPr id="80" name="Google Shape;80;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3011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E80A-655C-F78B-90F1-578C0B084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A0F4E-3E3C-6854-F8D0-67FB2D1D2E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75B585-B413-8FE3-0285-94CB2DC55FDC}"/>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5" name="Footer Placeholder 4">
            <a:extLst>
              <a:ext uri="{FF2B5EF4-FFF2-40B4-BE49-F238E27FC236}">
                <a16:creationId xmlns:a16="http://schemas.microsoft.com/office/drawing/2014/main" id="{62A3B7D5-3152-3FD5-635A-090D01E14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3F6A-9C7E-57F8-AB4A-E8E37B84A81C}"/>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10001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3436-211E-231B-82E4-E0576B6ADF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163AA-E6BC-423A-04F0-114766925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D268A6-9CF2-0EDE-43B6-F6920A29D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4E27AA-F8D8-E2B5-A239-9CE65D893542}"/>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6" name="Footer Placeholder 5">
            <a:extLst>
              <a:ext uri="{FF2B5EF4-FFF2-40B4-BE49-F238E27FC236}">
                <a16:creationId xmlns:a16="http://schemas.microsoft.com/office/drawing/2014/main" id="{BDAC0D28-4846-7A8D-E57D-C7AFB1321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1805A-763F-CAEA-DA96-B4E70AF1B189}"/>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10486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351E-A0BA-3E1A-7AB8-C4AE0D067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848B06-0580-748E-D94C-54091FC9E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A61C0-F2F5-965A-1C27-26A4D9A2D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B2ABE8-40F5-075B-9830-FBA67F766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8CBCA-395B-00C7-73C5-890BDB436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CF99B1-B7A0-FFFB-0B61-578EFB4F27F9}"/>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8" name="Footer Placeholder 7">
            <a:extLst>
              <a:ext uri="{FF2B5EF4-FFF2-40B4-BE49-F238E27FC236}">
                <a16:creationId xmlns:a16="http://schemas.microsoft.com/office/drawing/2014/main" id="{1E2068D7-C322-E575-B5BD-DAF041C1F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845C6A-5E0D-631A-1F69-51D98156CD08}"/>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185596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AFD9-9F9A-94D7-2F2D-5850AA0FF0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30369-AFD7-6682-4FE4-2ECD78E3DA96}"/>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4" name="Footer Placeholder 3">
            <a:extLst>
              <a:ext uri="{FF2B5EF4-FFF2-40B4-BE49-F238E27FC236}">
                <a16:creationId xmlns:a16="http://schemas.microsoft.com/office/drawing/2014/main" id="{55FE4374-F3FD-D36C-A60A-9FDC6CF54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2F286-7BEA-51CA-7F1E-AF051E3438BA}"/>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26972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459D2-429A-380D-15F1-D819892BF9A1}"/>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3" name="Footer Placeholder 2">
            <a:extLst>
              <a:ext uri="{FF2B5EF4-FFF2-40B4-BE49-F238E27FC236}">
                <a16:creationId xmlns:a16="http://schemas.microsoft.com/office/drawing/2014/main" id="{77156690-4557-75A0-E771-A28C34796B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138E71-C829-35BD-24AB-D62397EE06D3}"/>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47517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9FE5C-EB89-282A-B584-DEEDF00B8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1188B-3B56-2E9B-5D3B-864738015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011A6-7952-B00A-FF9D-06E0EA5C4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5E34F-3EF2-B941-D87B-9A4956ACE83A}"/>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6" name="Footer Placeholder 5">
            <a:extLst>
              <a:ext uri="{FF2B5EF4-FFF2-40B4-BE49-F238E27FC236}">
                <a16:creationId xmlns:a16="http://schemas.microsoft.com/office/drawing/2014/main" id="{CAE07A20-1AA2-56AC-11D0-157F90447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1AA84-1308-9EE0-054E-E2466C2811F1}"/>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143388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1CA4-B9E6-E2EA-0C80-5AE259CCE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F9C52E-2FF4-627B-A09C-1D995E8C2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EC8DA-073F-54CC-906E-FD8BF7A06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AA70C-C7A0-0151-7851-71FF22286A33}"/>
              </a:ext>
            </a:extLst>
          </p:cNvPr>
          <p:cNvSpPr>
            <a:spLocks noGrp="1"/>
          </p:cNvSpPr>
          <p:nvPr>
            <p:ph type="dt" sz="half" idx="10"/>
          </p:nvPr>
        </p:nvSpPr>
        <p:spPr/>
        <p:txBody>
          <a:bodyPr/>
          <a:lstStyle/>
          <a:p>
            <a:fld id="{8CA40F25-2173-3944-B738-B57325735F93}" type="datetimeFigureOut">
              <a:rPr lang="en-US" smtClean="0"/>
              <a:t>4/22/24</a:t>
            </a:fld>
            <a:endParaRPr lang="en-US"/>
          </a:p>
        </p:txBody>
      </p:sp>
      <p:sp>
        <p:nvSpPr>
          <p:cNvPr id="6" name="Footer Placeholder 5">
            <a:extLst>
              <a:ext uri="{FF2B5EF4-FFF2-40B4-BE49-F238E27FC236}">
                <a16:creationId xmlns:a16="http://schemas.microsoft.com/office/drawing/2014/main" id="{4692B242-A9D1-E92B-44D2-19E4CB03E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DA0FA-D077-C45C-BC68-2451A2FCE4E6}"/>
              </a:ext>
            </a:extLst>
          </p:cNvPr>
          <p:cNvSpPr>
            <a:spLocks noGrp="1"/>
          </p:cNvSpPr>
          <p:nvPr>
            <p:ph type="sldNum" sz="quarter" idx="12"/>
          </p:nvPr>
        </p:nvSpPr>
        <p:spPr/>
        <p:txBody>
          <a:bodyPr/>
          <a:lstStyle/>
          <a:p>
            <a:fld id="{ABFFEB43-B0CD-A84A-97BA-ABD152AB6767}" type="slidenum">
              <a:rPr lang="en-US" smtClean="0"/>
              <a:t>‹#›</a:t>
            </a:fld>
            <a:endParaRPr lang="en-US"/>
          </a:p>
        </p:txBody>
      </p:sp>
    </p:spTree>
    <p:extLst>
      <p:ext uri="{BB962C8B-B14F-4D97-AF65-F5344CB8AC3E}">
        <p14:creationId xmlns:p14="http://schemas.microsoft.com/office/powerpoint/2010/main" val="181651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453A0-7958-158F-FA4C-88D8634DD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24907-5AE8-CE41-3D7D-E5E6D10C5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60291-2B6C-A612-C028-1595C89E7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A40F25-2173-3944-B738-B57325735F93}" type="datetimeFigureOut">
              <a:rPr lang="en-US" smtClean="0"/>
              <a:t>4/22/24</a:t>
            </a:fld>
            <a:endParaRPr lang="en-US"/>
          </a:p>
        </p:txBody>
      </p:sp>
      <p:sp>
        <p:nvSpPr>
          <p:cNvPr id="5" name="Footer Placeholder 4">
            <a:extLst>
              <a:ext uri="{FF2B5EF4-FFF2-40B4-BE49-F238E27FC236}">
                <a16:creationId xmlns:a16="http://schemas.microsoft.com/office/drawing/2014/main" id="{FB37A401-15B2-A97C-FD36-6D3D9E718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508341-F547-11B0-A259-CE6AC4BF6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FFEB43-B0CD-A84A-97BA-ABD152AB6767}" type="slidenum">
              <a:rPr lang="en-US" smtClean="0"/>
              <a:t>‹#›</a:t>
            </a:fld>
            <a:endParaRPr lang="en-US"/>
          </a:p>
        </p:txBody>
      </p:sp>
    </p:spTree>
    <p:extLst>
      <p:ext uri="{BB962C8B-B14F-4D97-AF65-F5344CB8AC3E}">
        <p14:creationId xmlns:p14="http://schemas.microsoft.com/office/powerpoint/2010/main" val="191378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49189" y="846139"/>
            <a:ext cx="9070000" cy="1143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549189" y="2119917"/>
            <a:ext cx="9070000" cy="42872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0"/>
              </a:spcBef>
              <a:spcAft>
                <a:spcPts val="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1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991011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3.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707591" y="2306641"/>
            <a:ext cx="11337263" cy="1298407"/>
          </a:xfrm>
          <a:prstGeom prst="rect">
            <a:avLst/>
          </a:prstGeom>
        </p:spPr>
        <p:txBody>
          <a:bodyPr spcFirstLastPara="1" wrap="square" lIns="121900" tIns="60933" rIns="121900" bIns="60933" anchor="ctr" anchorCtr="0">
            <a:noAutofit/>
          </a:bodyPr>
          <a:lstStyle/>
          <a:p>
            <a:r>
              <a:rPr lang="en-US" sz="4000" dirty="0">
                <a:solidFill>
                  <a:schemeClr val="tx1"/>
                </a:solidFill>
                <a:latin typeface="Calibri"/>
                <a:cs typeface="Calibri"/>
                <a:sym typeface="Times New Roman"/>
              </a:rPr>
              <a:t>FILE SHARING APPLICATION DEPLOYMENT ON AWS</a:t>
            </a:r>
            <a:endParaRPr lang="en-US" sz="4000" dirty="0">
              <a:solidFill>
                <a:schemeClr val="tx1"/>
              </a:solidFill>
              <a:latin typeface="Calibri"/>
              <a:cs typeface="Calibri"/>
            </a:endParaRPr>
          </a:p>
        </p:txBody>
      </p:sp>
      <p:sp>
        <p:nvSpPr>
          <p:cNvPr id="86" name="Google Shape;86;p12"/>
          <p:cNvSpPr txBox="1">
            <a:spLocks noGrp="1"/>
          </p:cNvSpPr>
          <p:nvPr>
            <p:ph type="body" idx="1"/>
          </p:nvPr>
        </p:nvSpPr>
        <p:spPr>
          <a:xfrm>
            <a:off x="8122029" y="5566716"/>
            <a:ext cx="10312400" cy="370400"/>
          </a:xfrm>
          <a:prstGeom prst="rect">
            <a:avLst/>
          </a:prstGeom>
        </p:spPr>
        <p:txBody>
          <a:bodyPr spcFirstLastPara="1" wrap="square" lIns="121900" tIns="60933" rIns="121900" bIns="60933" anchor="ctr" anchorCtr="0">
            <a:noAutofit/>
          </a:bodyPr>
          <a:lstStyle/>
          <a:p>
            <a:pPr marL="0" indent="0">
              <a:spcAft>
                <a:spcPts val="2400"/>
              </a:spcAft>
            </a:pPr>
            <a:endParaRPr lang="en" sz="2400">
              <a:solidFill>
                <a:schemeClr val="tx1"/>
              </a:solidFill>
              <a:latin typeface="Calibri" panose="020F0502020204030204" pitchFamily="34" charset="0"/>
              <a:cs typeface="Calibri" panose="020F0502020204030204" pitchFamily="34" charset="0"/>
            </a:endParaRPr>
          </a:p>
          <a:p>
            <a:pPr marL="0" indent="0">
              <a:spcAft>
                <a:spcPts val="2400"/>
              </a:spcAft>
            </a:pPr>
            <a:endParaRPr lang="en" sz="2400">
              <a:solidFill>
                <a:schemeClr val="tx1"/>
              </a:solidFill>
              <a:latin typeface="Calibri" panose="020F0502020204030204" pitchFamily="34" charset="0"/>
              <a:cs typeface="Calibri" panose="020F0502020204030204" pitchFamily="34" charset="0"/>
            </a:endParaRPr>
          </a:p>
          <a:p>
            <a:pPr marL="0" indent="0">
              <a:spcAft>
                <a:spcPts val="2400"/>
              </a:spcAft>
            </a:pPr>
            <a:endParaRPr lang="en" sz="2400">
              <a:solidFill>
                <a:schemeClr val="tx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9E6B3A5-46E1-CE9E-1866-A71561ECD45E}"/>
              </a:ext>
            </a:extLst>
          </p:cNvPr>
          <p:cNvSpPr>
            <a:spLocks noGrp="1"/>
          </p:cNvSpPr>
          <p:nvPr>
            <p:ph type="body" idx="2"/>
          </p:nvPr>
        </p:nvSpPr>
        <p:spPr>
          <a:xfrm>
            <a:off x="3072218" y="3290245"/>
            <a:ext cx="6855553" cy="629606"/>
          </a:xfrm>
        </p:spPr>
        <p:txBody>
          <a:bodyPr/>
          <a:lstStyle/>
          <a:p>
            <a:r>
              <a:rPr lang="en-US" sz="2000" b="1" dirty="0">
                <a:solidFill>
                  <a:schemeClr val="tx1"/>
                </a:solidFill>
              </a:rPr>
              <a:t>ENGR-E516 Engineering Cloud Computing</a:t>
            </a:r>
            <a:endParaRPr lang="en-US" sz="2000" dirty="0"/>
          </a:p>
        </p:txBody>
      </p:sp>
      <p:sp>
        <p:nvSpPr>
          <p:cNvPr id="4" name="Text Placeholder 2">
            <a:extLst>
              <a:ext uri="{FF2B5EF4-FFF2-40B4-BE49-F238E27FC236}">
                <a16:creationId xmlns:a16="http://schemas.microsoft.com/office/drawing/2014/main" id="{32413066-9D4D-C702-A9F9-D2B1D4F0AD85}"/>
              </a:ext>
            </a:extLst>
          </p:cNvPr>
          <p:cNvSpPr txBox="1">
            <a:spLocks/>
          </p:cNvSpPr>
          <p:nvPr/>
        </p:nvSpPr>
        <p:spPr>
          <a:xfrm>
            <a:off x="5602014" y="6164228"/>
            <a:ext cx="6737131" cy="709448"/>
          </a:xfrm>
          <a:prstGeom prst="rect">
            <a:avLst/>
          </a:prstGeom>
          <a:noFill/>
          <a:ln>
            <a:noFill/>
          </a:ln>
        </p:spPr>
        <p:txBody>
          <a:bodyPr spcFirstLastPara="1" wrap="square" lIns="121900" tIns="60933" rIns="121900" bIns="60933"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7F7F7F"/>
              </a:buClr>
              <a:buSzPts val="1800"/>
              <a:buFont typeface="Noto Sans Symbols"/>
              <a:buNone/>
              <a:defRPr sz="1800" b="0" i="0" u="none" strike="noStrike" cap="none">
                <a:solidFill>
                  <a:srgbClr val="A6A6A6"/>
                </a:solidFill>
                <a:latin typeface="Arial"/>
                <a:ea typeface="Arial"/>
                <a:cs typeface="Arial"/>
                <a:sym typeface="Arial"/>
              </a:defRPr>
            </a:lvl1pPr>
            <a:lvl2pPr marL="914400" marR="0" lvl="1"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18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609585" indent="-304792" defTabSz="1219170">
              <a:buFontTx/>
              <a:buChar char="-"/>
            </a:pPr>
            <a:r>
              <a:rPr lang="en-US" sz="1600" kern="0" dirty="0">
                <a:solidFill>
                  <a:srgbClr val="000000"/>
                </a:solidFill>
              </a:rPr>
              <a:t>By,</a:t>
            </a:r>
          </a:p>
          <a:p>
            <a:pPr marL="304793" indent="0" defTabSz="1219170"/>
            <a:r>
              <a:rPr lang="en-US" sz="1600" kern="0" dirty="0">
                <a:solidFill>
                  <a:srgbClr val="000000"/>
                </a:solidFill>
              </a:rPr>
              <a:t>	</a:t>
            </a:r>
            <a:r>
              <a:rPr lang="en-US" sz="1600" kern="0" dirty="0" err="1">
                <a:solidFill>
                  <a:srgbClr val="000000"/>
                </a:solidFill>
              </a:rPr>
              <a:t>Mirva</a:t>
            </a:r>
            <a:r>
              <a:rPr lang="en-US" sz="1600" kern="0" dirty="0">
                <a:solidFill>
                  <a:srgbClr val="000000"/>
                </a:solidFill>
              </a:rPr>
              <a:t> </a:t>
            </a:r>
            <a:r>
              <a:rPr lang="en-US" sz="1600" kern="0" dirty="0" err="1">
                <a:solidFill>
                  <a:srgbClr val="000000"/>
                </a:solidFill>
              </a:rPr>
              <a:t>Dudhagara</a:t>
            </a:r>
            <a:r>
              <a:rPr lang="en-US" sz="1600" kern="0" dirty="0">
                <a:solidFill>
                  <a:srgbClr val="000000"/>
                </a:solidFill>
              </a:rPr>
              <a:t> | Shubham </a:t>
            </a:r>
            <a:r>
              <a:rPr lang="en-US" sz="1600" kern="0" dirty="0" err="1">
                <a:solidFill>
                  <a:srgbClr val="000000"/>
                </a:solidFill>
              </a:rPr>
              <a:t>Halvadia</a:t>
            </a:r>
            <a:r>
              <a:rPr lang="en-US" sz="1600" kern="0" dirty="0">
                <a:solidFill>
                  <a:srgbClr val="000000"/>
                </a:solidFill>
              </a:rPr>
              <a:t> | Malhar Dhopate</a:t>
            </a:r>
          </a:p>
        </p:txBody>
      </p:sp>
      <p:pic>
        <p:nvPicPr>
          <p:cNvPr id="2" name="Picture 1">
            <a:extLst>
              <a:ext uri="{FF2B5EF4-FFF2-40B4-BE49-F238E27FC236}">
                <a16:creationId xmlns:a16="http://schemas.microsoft.com/office/drawing/2014/main" id="{C4B17A95-E0A0-5E9A-6E09-E353AEE826E1}"/>
              </a:ext>
            </a:extLst>
          </p:cNvPr>
          <p:cNvPicPr>
            <a:picLocks noChangeAspect="1"/>
          </p:cNvPicPr>
          <p:nvPr/>
        </p:nvPicPr>
        <p:blipFill>
          <a:blip r:embed="rId3"/>
          <a:stretch>
            <a:fillRect/>
          </a:stretch>
        </p:blipFill>
        <p:spPr>
          <a:xfrm>
            <a:off x="6499994" y="-870983"/>
            <a:ext cx="5715000" cy="3810000"/>
          </a:xfrm>
          <a:prstGeom prst="rect">
            <a:avLst/>
          </a:prstGeom>
        </p:spPr>
      </p:pic>
      <p:pic>
        <p:nvPicPr>
          <p:cNvPr id="5" name="Picture 4">
            <a:extLst>
              <a:ext uri="{FF2B5EF4-FFF2-40B4-BE49-F238E27FC236}">
                <a16:creationId xmlns:a16="http://schemas.microsoft.com/office/drawing/2014/main" id="{194BB9B0-84B1-A827-944F-A172D7CFEC86}"/>
              </a:ext>
            </a:extLst>
          </p:cNvPr>
          <p:cNvPicPr>
            <a:picLocks noChangeAspect="1"/>
          </p:cNvPicPr>
          <p:nvPr/>
        </p:nvPicPr>
        <p:blipFill>
          <a:blip r:embed="rId4"/>
          <a:stretch>
            <a:fillRect/>
          </a:stretch>
        </p:blipFill>
        <p:spPr>
          <a:xfrm>
            <a:off x="-1" y="4194852"/>
            <a:ext cx="3888801" cy="2587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156" name="Google Shape;156;p21"/>
          <p:cNvSpPr txBox="1"/>
          <p:nvPr/>
        </p:nvSpPr>
        <p:spPr>
          <a:xfrm>
            <a:off x="727507" y="871147"/>
            <a:ext cx="4464979" cy="662956"/>
          </a:xfrm>
          <a:prstGeom prst="rect">
            <a:avLst/>
          </a:prstGeom>
        </p:spPr>
        <p:txBody>
          <a:bodyPr spcFirstLastPara="1" vert="horz" lIns="91440" tIns="45720" rIns="91440" bIns="45720" rtlCol="0" anchor="t" anchorCtr="0">
            <a:normAutofit/>
          </a:bodyPr>
          <a:lstStyle/>
          <a:p>
            <a:pPr>
              <a:lnSpc>
                <a:spcPct val="90000"/>
              </a:lnSpc>
              <a:spcBef>
                <a:spcPct val="0"/>
              </a:spcBef>
              <a:spcAft>
                <a:spcPts val="600"/>
              </a:spcAft>
            </a:pPr>
            <a:r>
              <a:rPr lang="en-US" sz="3200" b="1" kern="1200" dirty="0">
                <a:solidFill>
                  <a:schemeClr val="tx1"/>
                </a:solidFill>
                <a:latin typeface="+mj-lt"/>
                <a:ea typeface="+mj-ea"/>
                <a:cs typeface="+mj-cs"/>
              </a:rPr>
              <a:t>Introduction &amp; Scope</a:t>
            </a:r>
          </a:p>
        </p:txBody>
      </p:sp>
      <p:cxnSp>
        <p:nvCxnSpPr>
          <p:cNvPr id="173" name="Straight Connector 17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7" name="Google Shape;157;p21"/>
          <p:cNvSpPr txBox="1"/>
          <p:nvPr/>
        </p:nvSpPr>
        <p:spPr>
          <a:xfrm>
            <a:off x="565897" y="1852818"/>
            <a:ext cx="5704274" cy="3372325"/>
          </a:xfrm>
          <a:prstGeom prst="rect">
            <a:avLst/>
          </a:prstGeom>
        </p:spPr>
        <p:txBody>
          <a:bodyPr spcFirstLastPara="1" vert="horz" lIns="91440" tIns="45720" rIns="91440" bIns="45720" rtlCol="0" anchorCtr="0">
            <a:normAutofit fontScale="92500" lnSpcReduction="10000"/>
          </a:bodyPr>
          <a:lstStyle/>
          <a:p>
            <a:pPr indent="-228600">
              <a:lnSpc>
                <a:spcPct val="90000"/>
              </a:lnSpc>
              <a:spcAft>
                <a:spcPts val="600"/>
              </a:spcAft>
              <a:buSzPts val="1400"/>
              <a:buFont typeface="Arial" panose="020B0604020202020204" pitchFamily="34" charset="0"/>
              <a:buChar char="•"/>
            </a:pPr>
            <a:r>
              <a:rPr lang="en-US" sz="1600" dirty="0"/>
              <a:t>In today's tech-savvy age, ensuring the safety of file storage and transfer through cloud services remains a complex issue. Giants like Google and Microsoft have created numerous applications fortified with a range of security measures.</a:t>
            </a:r>
          </a:p>
          <a:p>
            <a:pPr indent="-228600">
              <a:lnSpc>
                <a:spcPct val="90000"/>
              </a:lnSpc>
              <a:spcAft>
                <a:spcPts val="600"/>
              </a:spcAft>
              <a:buSzPts val="1400"/>
              <a:buFont typeface="Arial" panose="020B0604020202020204" pitchFamily="34" charset="0"/>
              <a:buChar char="•"/>
            </a:pPr>
            <a:r>
              <a:rPr lang="en-US" sz="1600" dirty="0"/>
              <a:t>Our application is designed to securely upload files to Amazon S3 and provide a seamless method for users to share these files with their chosen recipients. </a:t>
            </a:r>
          </a:p>
          <a:p>
            <a:pPr indent="-228600">
              <a:lnSpc>
                <a:spcPct val="90000"/>
              </a:lnSpc>
              <a:spcAft>
                <a:spcPts val="600"/>
              </a:spcAft>
              <a:buSzPts val="1400"/>
              <a:buFont typeface="Arial" panose="020B0604020202020204" pitchFamily="34" charset="0"/>
              <a:buChar char="•"/>
            </a:pPr>
            <a:r>
              <a:rPr lang="en-US" sz="1600" dirty="0"/>
              <a:t> </a:t>
            </a:r>
            <a:r>
              <a:rPr lang="en-US" sz="1600" b="1" dirty="0"/>
              <a:t>Goal:   </a:t>
            </a:r>
            <a:r>
              <a:rPr lang="en-US" sz="1600" dirty="0"/>
              <a:t>is</a:t>
            </a:r>
            <a:r>
              <a:rPr lang="en-US" sz="1600" b="1" dirty="0"/>
              <a:t> </a:t>
            </a:r>
            <a:r>
              <a:rPr lang="en-US" sz="1600" dirty="0"/>
              <a:t>to develop a File Share application that leverages the latest in data encryption standards. Our research delved into Amazon AWS offerings, including S3, Amplify, Lambda/IAM, and the </a:t>
            </a:r>
            <a:r>
              <a:rPr lang="en-US" sz="1600" dirty="0" err="1"/>
              <a:t>axios</a:t>
            </a:r>
            <a:r>
              <a:rPr lang="en-US" sz="1600" dirty="0"/>
              <a:t> API gateway.</a:t>
            </a:r>
          </a:p>
          <a:p>
            <a:pPr indent="-228600">
              <a:lnSpc>
                <a:spcPct val="90000"/>
              </a:lnSpc>
              <a:spcAft>
                <a:spcPts val="600"/>
              </a:spcAft>
              <a:buSzPts val="1400"/>
              <a:buFont typeface="Arial" panose="020B0604020202020204" pitchFamily="34" charset="0"/>
              <a:buChar char="•"/>
            </a:pPr>
            <a:r>
              <a:rPr lang="en-US" sz="1600" dirty="0"/>
              <a:t>We wanted to determine what kind of encryption protocol would be better for a user to, and depending on the user needs we wanted to determine if it is feasible to provide the users with the option to select the encryption method they wanted to share the data as well.</a:t>
            </a:r>
            <a:br>
              <a:rPr lang="en-US" sz="1400" dirty="0"/>
            </a:br>
            <a:endParaRPr lang="en-US" sz="1400" dirty="0"/>
          </a:p>
        </p:txBody>
      </p:sp>
      <p:pic>
        <p:nvPicPr>
          <p:cNvPr id="161" name="Graphic 160" descr="Cloud Computing">
            <a:extLst>
              <a:ext uri="{FF2B5EF4-FFF2-40B4-BE49-F238E27FC236}">
                <a16:creationId xmlns:a16="http://schemas.microsoft.com/office/drawing/2014/main" id="{05D761B2-8E28-79ED-9B29-90E8BD4FBE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1780" y="771753"/>
            <a:ext cx="5316095" cy="53160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3E04BAF-86F9-B00E-2AF8-89238268DFB2}"/>
              </a:ext>
            </a:extLst>
          </p:cNvPr>
          <p:cNvGrpSpPr/>
          <p:nvPr/>
        </p:nvGrpSpPr>
        <p:grpSpPr>
          <a:xfrm>
            <a:off x="602887" y="208461"/>
            <a:ext cx="10180253" cy="2831181"/>
            <a:chOff x="1481442" y="549436"/>
            <a:chExt cx="6353182" cy="2320043"/>
          </a:xfrm>
        </p:grpSpPr>
        <p:pic>
          <p:nvPicPr>
            <p:cNvPr id="6" name="Picture 3" descr="Icon&#10;&#10;Description automatically generated">
              <a:extLst>
                <a:ext uri="{FF2B5EF4-FFF2-40B4-BE49-F238E27FC236}">
                  <a16:creationId xmlns:a16="http://schemas.microsoft.com/office/drawing/2014/main" id="{B44C2825-11E8-45D7-1F31-85B9F8B15843}"/>
                </a:ext>
              </a:extLst>
            </p:cNvPr>
            <p:cNvPicPr>
              <a:picLocks noChangeAspect="1"/>
            </p:cNvPicPr>
            <p:nvPr/>
          </p:nvPicPr>
          <p:blipFill>
            <a:blip r:embed="rId3"/>
            <a:stretch>
              <a:fillRect/>
            </a:stretch>
          </p:blipFill>
          <p:spPr>
            <a:xfrm>
              <a:off x="7334122" y="747267"/>
              <a:ext cx="500502" cy="505327"/>
            </a:xfrm>
            <a:prstGeom prst="rect">
              <a:avLst/>
            </a:prstGeom>
            <a:ln>
              <a:solidFill>
                <a:schemeClr val="tx1"/>
              </a:solidFill>
            </a:ln>
          </p:spPr>
        </p:pic>
        <p:pic>
          <p:nvPicPr>
            <p:cNvPr id="9" name="Picture 7" descr="Icon&#10;&#10;Description automatically generated">
              <a:extLst>
                <a:ext uri="{FF2B5EF4-FFF2-40B4-BE49-F238E27FC236}">
                  <a16:creationId xmlns:a16="http://schemas.microsoft.com/office/drawing/2014/main" id="{1E3944DB-B4F3-C6F5-9711-B59E09131C24}"/>
                </a:ext>
              </a:extLst>
            </p:cNvPr>
            <p:cNvPicPr>
              <a:picLocks noChangeAspect="1"/>
            </p:cNvPicPr>
            <p:nvPr/>
          </p:nvPicPr>
          <p:blipFill>
            <a:blip r:embed="rId4"/>
            <a:stretch>
              <a:fillRect/>
            </a:stretch>
          </p:blipFill>
          <p:spPr>
            <a:xfrm>
              <a:off x="6262138" y="712631"/>
              <a:ext cx="593144" cy="611961"/>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3CE331D6-3D7E-729E-0824-8BEFB4DD3891}"/>
                </a:ext>
              </a:extLst>
            </p:cNvPr>
            <p:cNvCxnSpPr>
              <a:cxnSpLocks/>
            </p:cNvCxnSpPr>
            <p:nvPr/>
          </p:nvCxnSpPr>
          <p:spPr>
            <a:xfrm>
              <a:off x="2161506" y="2495118"/>
              <a:ext cx="77441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38C642-C9BA-661F-8CFE-6D8A3C003D5F}"/>
                </a:ext>
              </a:extLst>
            </p:cNvPr>
            <p:cNvCxnSpPr>
              <a:cxnSpLocks/>
            </p:cNvCxnSpPr>
            <p:nvPr/>
          </p:nvCxnSpPr>
          <p:spPr>
            <a:xfrm flipV="1">
              <a:off x="4715090" y="2604062"/>
              <a:ext cx="9994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411CF5-2F76-221C-A282-536405504424}"/>
                </a:ext>
              </a:extLst>
            </p:cNvPr>
            <p:cNvCxnSpPr>
              <a:cxnSpLocks/>
            </p:cNvCxnSpPr>
            <p:nvPr/>
          </p:nvCxnSpPr>
          <p:spPr>
            <a:xfrm flipH="1">
              <a:off x="6855282" y="999931"/>
              <a:ext cx="4528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4B9D77-A8CE-3C0B-F0FA-DC12376C966C}"/>
                </a:ext>
              </a:extLst>
            </p:cNvPr>
            <p:cNvCxnSpPr>
              <a:cxnSpLocks/>
            </p:cNvCxnSpPr>
            <p:nvPr/>
          </p:nvCxnSpPr>
          <p:spPr>
            <a:xfrm>
              <a:off x="6492655" y="1354162"/>
              <a:ext cx="0" cy="411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66E3770-EF6A-C2B6-1460-7E26163BF627}"/>
                </a:ext>
              </a:extLst>
            </p:cNvPr>
            <p:cNvSpPr txBox="1"/>
            <p:nvPr/>
          </p:nvSpPr>
          <p:spPr>
            <a:xfrm>
              <a:off x="4833639" y="2366605"/>
              <a:ext cx="796635" cy="201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User Dashboard</a:t>
              </a:r>
            </a:p>
          </p:txBody>
        </p:sp>
        <p:sp>
          <p:nvSpPr>
            <p:cNvPr id="19" name="TextBox 18">
              <a:extLst>
                <a:ext uri="{FF2B5EF4-FFF2-40B4-BE49-F238E27FC236}">
                  <a16:creationId xmlns:a16="http://schemas.microsoft.com/office/drawing/2014/main" id="{2C2C6834-1517-63FC-8939-B174278E5AB0}"/>
                </a:ext>
              </a:extLst>
            </p:cNvPr>
            <p:cNvSpPr txBox="1"/>
            <p:nvPr/>
          </p:nvSpPr>
          <p:spPr>
            <a:xfrm>
              <a:off x="7334122" y="549436"/>
              <a:ext cx="474519" cy="201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S3 bucket</a:t>
              </a:r>
            </a:p>
          </p:txBody>
        </p:sp>
        <p:sp>
          <p:nvSpPr>
            <p:cNvPr id="26" name="TextBox 25">
              <a:extLst>
                <a:ext uri="{FF2B5EF4-FFF2-40B4-BE49-F238E27FC236}">
                  <a16:creationId xmlns:a16="http://schemas.microsoft.com/office/drawing/2014/main" id="{E819065B-A1C5-1CC1-0E34-319A5E96128B}"/>
                </a:ext>
              </a:extLst>
            </p:cNvPr>
            <p:cNvSpPr txBox="1"/>
            <p:nvPr/>
          </p:nvSpPr>
          <p:spPr>
            <a:xfrm>
              <a:off x="2151306" y="2570720"/>
              <a:ext cx="917683" cy="231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t>Login/</a:t>
              </a:r>
              <a:r>
                <a:rPr lang="en-US" sz="1050" dirty="0" err="1"/>
                <a:t>SignUp</a:t>
              </a:r>
              <a:r>
                <a:rPr lang="en-US" sz="1050" dirty="0"/>
                <a:t> Page</a:t>
              </a:r>
              <a:endParaRPr lang="en-US" sz="2800" dirty="0"/>
            </a:p>
          </p:txBody>
        </p:sp>
        <p:pic>
          <p:nvPicPr>
            <p:cNvPr id="27" name="Picture 40" descr="Icon&#10;&#10;Description automatically generated">
              <a:extLst>
                <a:ext uri="{FF2B5EF4-FFF2-40B4-BE49-F238E27FC236}">
                  <a16:creationId xmlns:a16="http://schemas.microsoft.com/office/drawing/2014/main" id="{3319D5C6-30E3-2D07-7C48-F3794498CF99}"/>
                </a:ext>
              </a:extLst>
            </p:cNvPr>
            <p:cNvPicPr>
              <a:picLocks noChangeAspect="1"/>
            </p:cNvPicPr>
            <p:nvPr/>
          </p:nvPicPr>
          <p:blipFill>
            <a:blip r:embed="rId5"/>
            <a:stretch>
              <a:fillRect/>
            </a:stretch>
          </p:blipFill>
          <p:spPr>
            <a:xfrm>
              <a:off x="1481442" y="2251517"/>
              <a:ext cx="623788" cy="617962"/>
            </a:xfrm>
            <a:prstGeom prst="rect">
              <a:avLst/>
            </a:prstGeom>
            <a:ln>
              <a:solidFill>
                <a:schemeClr val="tx1"/>
              </a:solidFill>
            </a:ln>
          </p:spPr>
        </p:pic>
      </p:grpSp>
      <p:sp>
        <p:nvSpPr>
          <p:cNvPr id="29" name="Title 1">
            <a:extLst>
              <a:ext uri="{FF2B5EF4-FFF2-40B4-BE49-F238E27FC236}">
                <a16:creationId xmlns:a16="http://schemas.microsoft.com/office/drawing/2014/main" id="{0C81F7C7-5E9E-2DC5-49FA-5DB5C520EC4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App Design</a:t>
            </a:r>
          </a:p>
        </p:txBody>
      </p:sp>
      <p:pic>
        <p:nvPicPr>
          <p:cNvPr id="31" name="Picture 30">
            <a:extLst>
              <a:ext uri="{FF2B5EF4-FFF2-40B4-BE49-F238E27FC236}">
                <a16:creationId xmlns:a16="http://schemas.microsoft.com/office/drawing/2014/main" id="{B2F2A816-6EBB-85DE-D7B3-F76A40CB71E5}"/>
              </a:ext>
            </a:extLst>
          </p:cNvPr>
          <p:cNvPicPr>
            <a:picLocks noChangeAspect="1"/>
          </p:cNvPicPr>
          <p:nvPr/>
        </p:nvPicPr>
        <p:blipFill>
          <a:blip r:embed="rId6"/>
          <a:stretch>
            <a:fillRect/>
          </a:stretch>
        </p:blipFill>
        <p:spPr>
          <a:xfrm>
            <a:off x="3652069" y="4702691"/>
            <a:ext cx="870985" cy="870985"/>
          </a:xfrm>
          <a:prstGeom prst="rect">
            <a:avLst/>
          </a:prstGeom>
          <a:ln>
            <a:solidFill>
              <a:schemeClr val="tx1"/>
            </a:solidFill>
          </a:ln>
        </p:spPr>
      </p:pic>
      <p:sp>
        <p:nvSpPr>
          <p:cNvPr id="33" name="TextBox 32">
            <a:extLst>
              <a:ext uri="{FF2B5EF4-FFF2-40B4-BE49-F238E27FC236}">
                <a16:creationId xmlns:a16="http://schemas.microsoft.com/office/drawing/2014/main" id="{520C1F06-4727-976E-DDBD-5D2783240487}"/>
              </a:ext>
            </a:extLst>
          </p:cNvPr>
          <p:cNvSpPr txBox="1"/>
          <p:nvPr/>
        </p:nvSpPr>
        <p:spPr>
          <a:xfrm>
            <a:off x="1577874" y="4275804"/>
            <a:ext cx="2433616" cy="430887"/>
          </a:xfrm>
          <a:prstGeom prst="rect">
            <a:avLst/>
          </a:prstGeom>
          <a:noFill/>
        </p:spPr>
        <p:txBody>
          <a:bodyPr wrap="square" rtlCol="0">
            <a:spAutoFit/>
          </a:bodyPr>
          <a:lstStyle/>
          <a:p>
            <a:r>
              <a:rPr lang="en-US" sz="1100" dirty="0"/>
              <a:t>User Authentication through AWS Amplify</a:t>
            </a:r>
          </a:p>
        </p:txBody>
      </p:sp>
      <p:pic>
        <p:nvPicPr>
          <p:cNvPr id="35" name="Picture 34">
            <a:extLst>
              <a:ext uri="{FF2B5EF4-FFF2-40B4-BE49-F238E27FC236}">
                <a16:creationId xmlns:a16="http://schemas.microsoft.com/office/drawing/2014/main" id="{074634C0-2E38-E80F-1C2B-7EDB4D44AB55}"/>
              </a:ext>
            </a:extLst>
          </p:cNvPr>
          <p:cNvPicPr>
            <a:picLocks noChangeAspect="1"/>
          </p:cNvPicPr>
          <p:nvPr/>
        </p:nvPicPr>
        <p:blipFill>
          <a:blip r:embed="rId7"/>
          <a:stretch>
            <a:fillRect/>
          </a:stretch>
        </p:blipFill>
        <p:spPr>
          <a:xfrm>
            <a:off x="3130443" y="1748541"/>
            <a:ext cx="2562571" cy="2203186"/>
          </a:xfrm>
          <a:prstGeom prst="rect">
            <a:avLst/>
          </a:prstGeom>
          <a:ln>
            <a:solidFill>
              <a:schemeClr val="tx1"/>
            </a:solidFill>
          </a:ln>
        </p:spPr>
      </p:pic>
      <p:cxnSp>
        <p:nvCxnSpPr>
          <p:cNvPr id="39" name="Straight Arrow Connector 38">
            <a:extLst>
              <a:ext uri="{FF2B5EF4-FFF2-40B4-BE49-F238E27FC236}">
                <a16:creationId xmlns:a16="http://schemas.microsoft.com/office/drawing/2014/main" id="{4424FE14-98F1-25CA-46C2-C3A1EA8EEED6}"/>
              </a:ext>
            </a:extLst>
          </p:cNvPr>
          <p:cNvCxnSpPr>
            <a:cxnSpLocks/>
          </p:cNvCxnSpPr>
          <p:nvPr/>
        </p:nvCxnSpPr>
        <p:spPr>
          <a:xfrm>
            <a:off x="4020557" y="4035474"/>
            <a:ext cx="0" cy="584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6C702A-E691-A2DC-3986-9ABDD5C5D051}"/>
              </a:ext>
            </a:extLst>
          </p:cNvPr>
          <p:cNvCxnSpPr>
            <a:cxnSpLocks/>
          </p:cNvCxnSpPr>
          <p:nvPr/>
        </p:nvCxnSpPr>
        <p:spPr>
          <a:xfrm flipV="1">
            <a:off x="4295807" y="4009580"/>
            <a:ext cx="0" cy="610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844908D-BDBC-25A5-069B-FD0096A14F1E}"/>
              </a:ext>
            </a:extLst>
          </p:cNvPr>
          <p:cNvSpPr txBox="1"/>
          <p:nvPr/>
        </p:nvSpPr>
        <p:spPr>
          <a:xfrm>
            <a:off x="7945625" y="1151707"/>
            <a:ext cx="648969" cy="553998"/>
          </a:xfrm>
          <a:prstGeom prst="rect">
            <a:avLst/>
          </a:prstGeom>
          <a:noFill/>
        </p:spPr>
        <p:txBody>
          <a:bodyPr wrap="square" rtlCol="0">
            <a:spAutoFit/>
          </a:bodyPr>
          <a:lstStyle/>
          <a:p>
            <a:r>
              <a:rPr lang="en-US" sz="1000" dirty="0"/>
              <a:t>Upload, </a:t>
            </a:r>
          </a:p>
          <a:p>
            <a:r>
              <a:rPr lang="en-US" sz="1000" dirty="0"/>
              <a:t>Delete,</a:t>
            </a:r>
          </a:p>
          <a:p>
            <a:r>
              <a:rPr lang="en-US" sz="1000" dirty="0"/>
              <a:t>Preview</a:t>
            </a:r>
          </a:p>
        </p:txBody>
      </p:sp>
      <p:sp>
        <p:nvSpPr>
          <p:cNvPr id="54" name="TextBox 53">
            <a:extLst>
              <a:ext uri="{FF2B5EF4-FFF2-40B4-BE49-F238E27FC236}">
                <a16:creationId xmlns:a16="http://schemas.microsoft.com/office/drawing/2014/main" id="{5EEBFFDD-C5CF-999E-5CAE-70D0FFE2FAC3}"/>
              </a:ext>
            </a:extLst>
          </p:cNvPr>
          <p:cNvSpPr txBox="1"/>
          <p:nvPr/>
        </p:nvSpPr>
        <p:spPr>
          <a:xfrm>
            <a:off x="7608657" y="654416"/>
            <a:ext cx="683200" cy="246221"/>
          </a:xfrm>
          <a:prstGeom prst="rect">
            <a:avLst/>
          </a:prstGeom>
          <a:noFill/>
        </p:spPr>
        <p:txBody>
          <a:bodyPr wrap="none" rtlCol="0">
            <a:spAutoFit/>
          </a:bodyPr>
          <a:lstStyle/>
          <a:p>
            <a:r>
              <a:rPr lang="en-US" sz="1000" dirty="0" err="1"/>
              <a:t>Axios</a:t>
            </a:r>
            <a:r>
              <a:rPr lang="en-US" sz="1000" dirty="0"/>
              <a:t> </a:t>
            </a:r>
            <a:r>
              <a:rPr lang="en-US" sz="1000" dirty="0" err="1"/>
              <a:t>Api</a:t>
            </a:r>
            <a:endParaRPr lang="en-US" sz="1000" dirty="0"/>
          </a:p>
        </p:txBody>
      </p:sp>
      <p:cxnSp>
        <p:nvCxnSpPr>
          <p:cNvPr id="55" name="Straight Arrow Connector 54">
            <a:extLst>
              <a:ext uri="{FF2B5EF4-FFF2-40B4-BE49-F238E27FC236}">
                <a16:creationId xmlns:a16="http://schemas.microsoft.com/office/drawing/2014/main" id="{26E87DE1-8770-3998-F58C-7E82DF720242}"/>
              </a:ext>
            </a:extLst>
          </p:cNvPr>
          <p:cNvCxnSpPr>
            <a:cxnSpLocks/>
          </p:cNvCxnSpPr>
          <p:nvPr/>
        </p:nvCxnSpPr>
        <p:spPr>
          <a:xfrm flipV="1">
            <a:off x="8824264" y="1145111"/>
            <a:ext cx="0" cy="505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70B219F-F609-331D-BB41-CF0E84281A76}"/>
              </a:ext>
            </a:extLst>
          </p:cNvPr>
          <p:cNvCxnSpPr>
            <a:cxnSpLocks/>
          </p:cNvCxnSpPr>
          <p:nvPr/>
        </p:nvCxnSpPr>
        <p:spPr>
          <a:xfrm>
            <a:off x="9213856" y="4118376"/>
            <a:ext cx="0" cy="584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7DEB34F-9B82-CEE7-C03A-FE3FE4FD7ED7}"/>
              </a:ext>
            </a:extLst>
          </p:cNvPr>
          <p:cNvSpPr txBox="1"/>
          <p:nvPr/>
        </p:nvSpPr>
        <p:spPr>
          <a:xfrm>
            <a:off x="8738633" y="4281954"/>
            <a:ext cx="506870" cy="246221"/>
          </a:xfrm>
          <a:prstGeom prst="rect">
            <a:avLst/>
          </a:prstGeom>
          <a:noFill/>
        </p:spPr>
        <p:txBody>
          <a:bodyPr wrap="none" rtlCol="0">
            <a:spAutoFit/>
          </a:bodyPr>
          <a:lstStyle/>
          <a:p>
            <a:r>
              <a:rPr lang="en-US" sz="1000" dirty="0"/>
              <a:t>Share</a:t>
            </a:r>
          </a:p>
        </p:txBody>
      </p:sp>
      <p:pic>
        <p:nvPicPr>
          <p:cNvPr id="59" name="Picture 7" descr="Icon&#10;&#10;Description automatically generated">
            <a:extLst>
              <a:ext uri="{FF2B5EF4-FFF2-40B4-BE49-F238E27FC236}">
                <a16:creationId xmlns:a16="http://schemas.microsoft.com/office/drawing/2014/main" id="{ED429E17-0F3D-C970-232E-75C3A69F0272}"/>
              </a:ext>
            </a:extLst>
          </p:cNvPr>
          <p:cNvPicPr>
            <a:picLocks noChangeAspect="1"/>
          </p:cNvPicPr>
          <p:nvPr/>
        </p:nvPicPr>
        <p:blipFill>
          <a:blip r:embed="rId4"/>
          <a:stretch>
            <a:fillRect/>
          </a:stretch>
        </p:blipFill>
        <p:spPr>
          <a:xfrm>
            <a:off x="8738633" y="4744392"/>
            <a:ext cx="950446" cy="746785"/>
          </a:xfrm>
          <a:prstGeom prst="rect">
            <a:avLst/>
          </a:prstGeom>
          <a:ln>
            <a:solidFill>
              <a:schemeClr val="tx1"/>
            </a:solidFill>
          </a:ln>
        </p:spPr>
      </p:pic>
      <p:cxnSp>
        <p:nvCxnSpPr>
          <p:cNvPr id="60" name="Straight Arrow Connector 59">
            <a:extLst>
              <a:ext uri="{FF2B5EF4-FFF2-40B4-BE49-F238E27FC236}">
                <a16:creationId xmlns:a16="http://schemas.microsoft.com/office/drawing/2014/main" id="{EE40F864-8716-7371-D095-B4F66E52A5FF}"/>
              </a:ext>
            </a:extLst>
          </p:cNvPr>
          <p:cNvCxnSpPr>
            <a:cxnSpLocks/>
          </p:cNvCxnSpPr>
          <p:nvPr/>
        </p:nvCxnSpPr>
        <p:spPr>
          <a:xfrm>
            <a:off x="11745315" y="785172"/>
            <a:ext cx="0" cy="424594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0294163-66EA-D6FE-9786-2EFF8DCCA4BE}"/>
              </a:ext>
            </a:extLst>
          </p:cNvPr>
          <p:cNvCxnSpPr>
            <a:cxnSpLocks/>
          </p:cNvCxnSpPr>
          <p:nvPr/>
        </p:nvCxnSpPr>
        <p:spPr>
          <a:xfrm flipH="1">
            <a:off x="10824776" y="785172"/>
            <a:ext cx="9263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2B4A51C-814C-8A01-BAC6-94ADAE1ED9FA}"/>
              </a:ext>
            </a:extLst>
          </p:cNvPr>
          <p:cNvSpPr txBox="1"/>
          <p:nvPr/>
        </p:nvSpPr>
        <p:spPr>
          <a:xfrm>
            <a:off x="830085" y="3034843"/>
            <a:ext cx="516829" cy="246221"/>
          </a:xfrm>
          <a:prstGeom prst="rect">
            <a:avLst/>
          </a:prstGeom>
          <a:noFill/>
        </p:spPr>
        <p:txBody>
          <a:bodyPr wrap="square" rtlCol="0">
            <a:spAutoFit/>
          </a:bodyPr>
          <a:lstStyle/>
          <a:p>
            <a:r>
              <a:rPr lang="en-US" sz="1000" dirty="0"/>
              <a:t>User</a:t>
            </a:r>
          </a:p>
        </p:txBody>
      </p:sp>
      <p:cxnSp>
        <p:nvCxnSpPr>
          <p:cNvPr id="67" name="Straight Arrow Connector 66">
            <a:extLst>
              <a:ext uri="{FF2B5EF4-FFF2-40B4-BE49-F238E27FC236}">
                <a16:creationId xmlns:a16="http://schemas.microsoft.com/office/drawing/2014/main" id="{88D863ED-85CE-6DE1-C2B4-F5269BE7C384}"/>
              </a:ext>
            </a:extLst>
          </p:cNvPr>
          <p:cNvCxnSpPr>
            <a:cxnSpLocks/>
          </p:cNvCxnSpPr>
          <p:nvPr/>
        </p:nvCxnSpPr>
        <p:spPr>
          <a:xfrm flipH="1">
            <a:off x="9801844" y="5018314"/>
            <a:ext cx="19434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2CFD0C6-8758-CFCB-5004-AAC2E11811B6}"/>
              </a:ext>
            </a:extLst>
          </p:cNvPr>
          <p:cNvSpPr txBox="1"/>
          <p:nvPr/>
        </p:nvSpPr>
        <p:spPr>
          <a:xfrm>
            <a:off x="8707948" y="5502138"/>
            <a:ext cx="1011815" cy="246221"/>
          </a:xfrm>
          <a:prstGeom prst="rect">
            <a:avLst/>
          </a:prstGeom>
          <a:noFill/>
        </p:spPr>
        <p:txBody>
          <a:bodyPr wrap="none" rtlCol="0">
            <a:spAutoFit/>
          </a:bodyPr>
          <a:lstStyle/>
          <a:p>
            <a:r>
              <a:rPr lang="en-US" sz="1000" dirty="0" err="1"/>
              <a:t>Emailjs</a:t>
            </a:r>
            <a:r>
              <a:rPr lang="en-US" sz="1000" dirty="0"/>
              <a:t> service</a:t>
            </a:r>
          </a:p>
        </p:txBody>
      </p:sp>
      <p:pic>
        <p:nvPicPr>
          <p:cNvPr id="72" name="Picture 71">
            <a:extLst>
              <a:ext uri="{FF2B5EF4-FFF2-40B4-BE49-F238E27FC236}">
                <a16:creationId xmlns:a16="http://schemas.microsoft.com/office/drawing/2014/main" id="{7FA8B7E6-D2DD-2B39-97BF-6E4D53FBD3EF}"/>
              </a:ext>
            </a:extLst>
          </p:cNvPr>
          <p:cNvPicPr>
            <a:picLocks noChangeAspect="1"/>
          </p:cNvPicPr>
          <p:nvPr/>
        </p:nvPicPr>
        <p:blipFill>
          <a:blip r:embed="rId8"/>
          <a:stretch>
            <a:fillRect/>
          </a:stretch>
        </p:blipFill>
        <p:spPr>
          <a:xfrm>
            <a:off x="7427923" y="1741789"/>
            <a:ext cx="4027886" cy="2256846"/>
          </a:xfrm>
          <a:prstGeom prst="rect">
            <a:avLst/>
          </a:prstGeom>
          <a:ln>
            <a:solidFill>
              <a:schemeClr val="tx1"/>
            </a:solidFill>
          </a:ln>
        </p:spPr>
      </p:pic>
    </p:spTree>
    <p:extLst>
      <p:ext uri="{BB962C8B-B14F-4D97-AF65-F5344CB8AC3E}">
        <p14:creationId xmlns:p14="http://schemas.microsoft.com/office/powerpoint/2010/main" val="751054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85A5C0EE-8021-B61B-3CBB-F49D0587B39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dirty="0">
                <a:solidFill>
                  <a:schemeClr val="bg1">
                    <a:lumMod val="95000"/>
                    <a:lumOff val="5000"/>
                  </a:schemeClr>
                </a:solidFill>
              </a:rPr>
              <a:t>App Demo</a:t>
            </a:r>
          </a:p>
        </p:txBody>
      </p:sp>
    </p:spTree>
    <p:extLst>
      <p:ext uri="{BB962C8B-B14F-4D97-AF65-F5344CB8AC3E}">
        <p14:creationId xmlns:p14="http://schemas.microsoft.com/office/powerpoint/2010/main" val="38605755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2BFE96-AAD8-1439-72AA-903110E6BF60}"/>
              </a:ext>
            </a:extLst>
          </p:cNvPr>
          <p:cNvSpPr txBox="1"/>
          <p:nvPr/>
        </p:nvSpPr>
        <p:spPr>
          <a:xfrm>
            <a:off x="6736501" y="518206"/>
            <a:ext cx="4432242" cy="88605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solidFill>
                  <a:schemeClr val="tx2"/>
                </a:solidFill>
                <a:latin typeface="+mj-lt"/>
                <a:ea typeface="+mj-ea"/>
                <a:cs typeface="+mj-cs"/>
              </a:rPr>
              <a:t>Project Outcomes</a:t>
            </a:r>
          </a:p>
        </p:txBody>
      </p:sp>
      <p:pic>
        <p:nvPicPr>
          <p:cNvPr id="9" name="Graphic 8" descr="Checkmark">
            <a:extLst>
              <a:ext uri="{FF2B5EF4-FFF2-40B4-BE49-F238E27FC236}">
                <a16:creationId xmlns:a16="http://schemas.microsoft.com/office/drawing/2014/main" id="{43B159D5-AEC8-9DD0-300E-086246D19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2013856"/>
            <a:ext cx="3943223" cy="3943223"/>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7" name="Freeform: Shape 1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CB5B11F1-E7D2-7123-2D66-45BFACA79F6E}"/>
              </a:ext>
            </a:extLst>
          </p:cNvPr>
          <p:cNvSpPr txBox="1"/>
          <p:nvPr/>
        </p:nvSpPr>
        <p:spPr>
          <a:xfrm>
            <a:off x="3178629" y="359229"/>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39B92375-D281-245E-7278-F9DD8C5D4049}"/>
              </a:ext>
            </a:extLst>
          </p:cNvPr>
          <p:cNvSpPr txBox="1"/>
          <p:nvPr/>
        </p:nvSpPr>
        <p:spPr>
          <a:xfrm>
            <a:off x="1382486" y="1404257"/>
            <a:ext cx="184731" cy="369332"/>
          </a:xfrm>
          <a:prstGeom prst="rect">
            <a:avLst/>
          </a:prstGeom>
          <a:noFill/>
        </p:spPr>
        <p:txBody>
          <a:bodyPr wrap="none" rtlCol="0">
            <a:spAutoFit/>
          </a:bodyPr>
          <a:lstStyle/>
          <a:p>
            <a:endParaRPr lang="en-US" dirty="0"/>
          </a:p>
        </p:txBody>
      </p:sp>
      <p:graphicFrame>
        <p:nvGraphicFramePr>
          <p:cNvPr id="21" name="TextBox 6">
            <a:extLst>
              <a:ext uri="{FF2B5EF4-FFF2-40B4-BE49-F238E27FC236}">
                <a16:creationId xmlns:a16="http://schemas.microsoft.com/office/drawing/2014/main" id="{9FE4D476-253F-63C6-4680-CC459F4BEAFE}"/>
              </a:ext>
            </a:extLst>
          </p:cNvPr>
          <p:cNvGraphicFramePr/>
          <p:nvPr>
            <p:extLst>
              <p:ext uri="{D42A27DB-BD31-4B8C-83A1-F6EECF244321}">
                <p14:modId xmlns:p14="http://schemas.microsoft.com/office/powerpoint/2010/main" val="2658672888"/>
              </p:ext>
            </p:extLst>
          </p:nvPr>
        </p:nvGraphicFramePr>
        <p:xfrm>
          <a:off x="4310744" y="1412114"/>
          <a:ext cx="7844050" cy="49276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5285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Smart Phone">
            <a:extLst>
              <a:ext uri="{FF2B5EF4-FFF2-40B4-BE49-F238E27FC236}">
                <a16:creationId xmlns:a16="http://schemas.microsoft.com/office/drawing/2014/main" id="{846717ED-C4E2-7ACB-FA27-0E0A890119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36" name="Freeform: Shape 19">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CF09698-7090-C52C-0F7A-9A7CDB0D5B9C}"/>
              </a:ext>
            </a:extLst>
          </p:cNvPr>
          <p:cNvSpPr>
            <a:spLocks noGrp="1"/>
          </p:cNvSpPr>
          <p:nvPr>
            <p:ph type="ctrTitle"/>
          </p:nvPr>
        </p:nvSpPr>
        <p:spPr>
          <a:xfrm>
            <a:off x="5759354" y="457201"/>
            <a:ext cx="5337270" cy="1835911"/>
          </a:xfrm>
        </p:spPr>
        <p:txBody>
          <a:bodyPr vert="horz" lIns="91440" tIns="45720" rIns="91440" bIns="45720" rtlCol="0" anchor="b">
            <a:normAutofit/>
          </a:bodyPr>
          <a:lstStyle/>
          <a:p>
            <a:pPr algn="l"/>
            <a:r>
              <a:rPr lang="en-US" sz="5400" kern="1200">
                <a:solidFill>
                  <a:srgbClr val="FFFFFF"/>
                </a:solidFill>
                <a:latin typeface="+mj-lt"/>
                <a:ea typeface="+mj-ea"/>
                <a:cs typeface="+mj-cs"/>
              </a:rPr>
              <a:t>Future App Development</a:t>
            </a:r>
          </a:p>
        </p:txBody>
      </p:sp>
      <p:sp>
        <p:nvSpPr>
          <p:cNvPr id="37"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D72D94A-5768-9505-86AE-4F68A8DAA336}"/>
              </a:ext>
            </a:extLst>
          </p:cNvPr>
          <p:cNvSpPr>
            <a:spLocks noGrp="1"/>
          </p:cNvSpPr>
          <p:nvPr>
            <p:ph type="subTitle" idx="1"/>
          </p:nvPr>
        </p:nvSpPr>
        <p:spPr>
          <a:xfrm>
            <a:off x="5759354" y="2798064"/>
            <a:ext cx="5461095" cy="3417611"/>
          </a:xfrm>
        </p:spPr>
        <p:txBody>
          <a:bodyPr vert="horz" lIns="91440" tIns="45720" rIns="91440" bIns="45720" rtlCol="0" anchor="t">
            <a:normAutofit lnSpcReduction="10000"/>
          </a:bodyPr>
          <a:lstStyle/>
          <a:p>
            <a:pPr marL="342900" indent="-228600" algn="l">
              <a:buFont typeface="Arial" panose="020B0604020202020204" pitchFamily="34" charset="0"/>
              <a:buChar char="•"/>
            </a:pPr>
            <a:r>
              <a:rPr lang="en-US" sz="2200" dirty="0">
                <a:solidFill>
                  <a:srgbClr val="FFFFFF"/>
                </a:solidFill>
              </a:rPr>
              <a:t>Clean up the functionality</a:t>
            </a:r>
          </a:p>
          <a:p>
            <a:pPr marL="342900" indent="-228600" algn="l">
              <a:buFont typeface="Arial" panose="020B0604020202020204" pitchFamily="34" charset="0"/>
              <a:buChar char="•"/>
            </a:pPr>
            <a:r>
              <a:rPr lang="en-US" sz="2200" dirty="0">
                <a:solidFill>
                  <a:srgbClr val="FFFFFF"/>
                </a:solidFill>
              </a:rPr>
              <a:t>Integrate Encryption Methods while sharing files.</a:t>
            </a:r>
          </a:p>
          <a:p>
            <a:pPr marL="342900" indent="-228600" algn="l">
              <a:buFont typeface="Arial" panose="020B0604020202020204" pitchFamily="34" charset="0"/>
              <a:buChar char="•"/>
            </a:pPr>
            <a:r>
              <a:rPr lang="en-US" sz="2200" dirty="0">
                <a:solidFill>
                  <a:srgbClr val="FFFFFF"/>
                </a:solidFill>
              </a:rPr>
              <a:t>Add Additional Features to determine how many times a shared file has been accessed and set a limit</a:t>
            </a:r>
          </a:p>
          <a:p>
            <a:pPr marL="342900" indent="-228600" algn="l">
              <a:buFont typeface="Arial" panose="020B0604020202020204" pitchFamily="34" charset="0"/>
              <a:buChar char="•"/>
            </a:pPr>
            <a:r>
              <a:rPr lang="en-US" sz="2200" dirty="0">
                <a:solidFill>
                  <a:srgbClr val="FFFFFF"/>
                </a:solidFill>
              </a:rPr>
              <a:t>Provide options to the user to determine the way they want to share their files.</a:t>
            </a:r>
          </a:p>
          <a:p>
            <a:pPr marL="342900" indent="-228600" algn="l">
              <a:buFont typeface="Arial" panose="020B0604020202020204" pitchFamily="34" charset="0"/>
              <a:buChar char="•"/>
            </a:pPr>
            <a:r>
              <a:rPr lang="en-US" sz="2200" dirty="0">
                <a:solidFill>
                  <a:srgbClr val="FFFFFF"/>
                </a:solidFill>
              </a:rPr>
              <a:t>Develop the app to accept additional file data types.</a:t>
            </a:r>
          </a:p>
        </p:txBody>
      </p:sp>
    </p:spTree>
    <p:extLst>
      <p:ext uri="{BB962C8B-B14F-4D97-AF65-F5344CB8AC3E}">
        <p14:creationId xmlns:p14="http://schemas.microsoft.com/office/powerpoint/2010/main" val="135622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A0436A-8561-D069-7534-DF0B56C7098C}"/>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pPr algn="ctr">
              <a:spcBef>
                <a:spcPct val="0"/>
              </a:spcBef>
            </a:pPr>
            <a:r>
              <a:rPr lang="en-US" sz="5400">
                <a:solidFill>
                  <a:schemeClr val="bg1">
                    <a:lumMod val="95000"/>
                    <a:lumOff val="5000"/>
                  </a:schemeClr>
                </a:solidFill>
                <a:latin typeface="+mj-lt"/>
                <a:ea typeface="+mj-ea"/>
                <a:cs typeface="+mj-cs"/>
              </a:rPr>
              <a:t>Thank You</a:t>
            </a:r>
          </a:p>
        </p:txBody>
      </p:sp>
    </p:spTree>
    <p:extLst>
      <p:ext uri="{BB962C8B-B14F-4D97-AF65-F5344CB8AC3E}">
        <p14:creationId xmlns:p14="http://schemas.microsoft.com/office/powerpoint/2010/main" val="34406917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TotalTime>
  <Words>532</Words>
  <Application>Microsoft Macintosh PowerPoint</Application>
  <PresentationFormat>Widescreen</PresentationFormat>
  <Paragraphs>40</Paragraphs>
  <Slides>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Aptos</vt:lpstr>
      <vt:lpstr>Aptos Display</vt:lpstr>
      <vt:lpstr>Arial</vt:lpstr>
      <vt:lpstr>Calibri</vt:lpstr>
      <vt:lpstr>Noto Sans Symbols</vt:lpstr>
      <vt:lpstr>Office Theme</vt:lpstr>
      <vt:lpstr>Main</vt:lpstr>
      <vt:lpstr>FILE SHARING APPLICATION DEPLOYMENT ON AWS</vt:lpstr>
      <vt:lpstr>PowerPoint Presentation</vt:lpstr>
      <vt:lpstr>PowerPoint Presentation</vt:lpstr>
      <vt:lpstr>PowerPoint Presentation</vt:lpstr>
      <vt:lpstr>PowerPoint Presentation</vt:lpstr>
      <vt:lpstr>Future App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SHARING APPLICATION DEPLOYMENT ON AWS</dc:title>
  <dc:creator>Dhopate, Malhar Manoj</dc:creator>
  <cp:lastModifiedBy>Dhopate, Malhar Manoj</cp:lastModifiedBy>
  <cp:revision>2</cp:revision>
  <dcterms:created xsi:type="dcterms:W3CDTF">2024-04-22T20:58:07Z</dcterms:created>
  <dcterms:modified xsi:type="dcterms:W3CDTF">2024-04-23T03:44:21Z</dcterms:modified>
</cp:coreProperties>
</file>