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3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68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7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1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A437-938E-4D8A-B46E-0DAB5A148C97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58DC-A7E7-4189-A5EF-11409AFF0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967570" y="489632"/>
            <a:ext cx="6955518" cy="1746123"/>
            <a:chOff x="2845168" y="2728808"/>
            <a:chExt cx="6955518" cy="1746123"/>
          </a:xfrm>
        </p:grpSpPr>
        <p:grpSp>
          <p:nvGrpSpPr>
            <p:cNvPr id="27" name="Group 26"/>
            <p:cNvGrpSpPr/>
            <p:nvPr/>
          </p:nvGrpSpPr>
          <p:grpSpPr>
            <a:xfrm>
              <a:off x="3002310" y="2728808"/>
              <a:ext cx="6187380" cy="1400384"/>
              <a:chOff x="699243" y="1039507"/>
              <a:chExt cx="6187380" cy="140038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9243" y="1853833"/>
                <a:ext cx="559770" cy="338554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GB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Zoo</a:t>
                </a:r>
                <a:endParaRPr lang="en-GB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Connector 9"/>
              <p:cNvCxnSpPr>
                <a:stCxn id="4" idx="3"/>
                <a:endCxn id="5" idx="1"/>
              </p:cNvCxnSpPr>
              <p:nvPr/>
            </p:nvCxnSpPr>
            <p:spPr>
              <a:xfrm>
                <a:off x="1259013" y="2023110"/>
                <a:ext cx="76085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5" idx="3"/>
                <a:endCxn id="6" idx="1"/>
              </p:cNvCxnSpPr>
              <p:nvPr/>
            </p:nvCxnSpPr>
            <p:spPr>
              <a:xfrm>
                <a:off x="4118514" y="2023111"/>
                <a:ext cx="874642" cy="12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939889" y="1039507"/>
                <a:ext cx="522900" cy="307777"/>
              </a:xfrm>
              <a:prstGeom prst="rect">
                <a:avLst/>
              </a:prstGeom>
              <a:ln w="1905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eats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019863" y="1607612"/>
                <a:ext cx="2098651" cy="830997"/>
                <a:chOff x="2019863" y="1607612"/>
                <a:chExt cx="2098651" cy="83099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019863" y="1607612"/>
                  <a:ext cx="2098651" cy="830997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GB" sz="16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Cage</a:t>
                  </a:r>
                </a:p>
                <a:p>
                  <a:r>
                    <a:rPr lang="en-GB" sz="16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totalSpace</a:t>
                  </a:r>
                  <a:r>
                    <a:rPr lang="en-GB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en-GB" sz="16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int</a:t>
                  </a:r>
                  <a:endPara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GB" sz="16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spaceRemaining</a:t>
                  </a:r>
                  <a:r>
                    <a:rPr lang="en-GB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: </a:t>
                  </a:r>
                  <a:r>
                    <a:rPr lang="en-GB" sz="16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int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019863" y="1917518"/>
                  <a:ext cx="209865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993156" y="1608894"/>
                <a:ext cx="1893467" cy="830997"/>
                <a:chOff x="4993156" y="1608894"/>
                <a:chExt cx="1893467" cy="830997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993156" y="1608894"/>
                  <a:ext cx="1893467" cy="830997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GB" sz="16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Animal</a:t>
                  </a:r>
                </a:p>
                <a:p>
                  <a:r>
                    <a:rPr lang="en-GB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count : </a:t>
                  </a:r>
                  <a:r>
                    <a:rPr lang="en-GB" sz="16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int</a:t>
                  </a:r>
                  <a:endPara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GB" sz="16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spaceRequired</a:t>
                  </a:r>
                  <a:r>
                    <a:rPr lang="en-GB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en-GB" sz="16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int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6" idx="0"/>
                  <a:endCxn id="6" idx="3"/>
                </p:cNvCxnSpPr>
                <p:nvPr/>
              </p:nvCxnSpPr>
              <p:spPr>
                <a:xfrm rot="16200000" flipH="1">
                  <a:off x="6205506" y="1343277"/>
                  <a:ext cx="415499" cy="946733"/>
                </a:xfrm>
                <a:prstGeom prst="bentConnector4">
                  <a:avLst>
                    <a:gd name="adj1" fmla="val -55018"/>
                    <a:gd name="adj2" fmla="val 124146"/>
                  </a:avLst>
                </a:prstGeom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993156" y="1917518"/>
                  <a:ext cx="189346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/>
            <p:cNvSpPr txBox="1"/>
            <p:nvPr/>
          </p:nvSpPr>
          <p:spPr>
            <a:xfrm>
              <a:off x="2845168" y="3295579"/>
              <a:ext cx="284052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8701" y="3077674"/>
              <a:ext cx="284052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54197" y="3077674"/>
              <a:ext cx="284052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4287" y="3838886"/>
              <a:ext cx="399431" cy="4327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5511" y="3838886"/>
              <a:ext cx="399431" cy="4327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60296" y="3496015"/>
              <a:ext cx="399431" cy="4327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4972" y="4042139"/>
              <a:ext cx="399431" cy="4327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1255" y="3622490"/>
              <a:ext cx="399431" cy="4327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36755" y="3488651"/>
              <a:ext cx="399431" cy="4327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41204" y="4030964"/>
              <a:ext cx="399431" cy="4327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890646" y="3304756"/>
            <a:ext cx="766653" cy="374571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z:Zoo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/>
          <p:cNvCxnSpPr>
            <a:stCxn id="63" idx="3"/>
            <a:endCxn id="60" idx="1"/>
          </p:cNvCxnSpPr>
          <p:nvPr/>
        </p:nvCxnSpPr>
        <p:spPr>
          <a:xfrm>
            <a:off x="1657299" y="3492042"/>
            <a:ext cx="75637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0" idx="3"/>
            <a:endCxn id="57" idx="1"/>
          </p:cNvCxnSpPr>
          <p:nvPr/>
        </p:nvCxnSpPr>
        <p:spPr>
          <a:xfrm>
            <a:off x="4551889" y="3492042"/>
            <a:ext cx="862857" cy="128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413677" y="3032341"/>
            <a:ext cx="2138212" cy="919401"/>
            <a:chOff x="2000083" y="1563410"/>
            <a:chExt cx="2138212" cy="919401"/>
          </a:xfrm>
        </p:grpSpPr>
        <p:sp>
          <p:nvSpPr>
            <p:cNvPr id="60" name="Rounded Rectangle 59"/>
            <p:cNvSpPr/>
            <p:nvPr/>
          </p:nvSpPr>
          <p:spPr>
            <a:xfrm>
              <a:off x="2000083" y="1563410"/>
              <a:ext cx="2138212" cy="919401"/>
            </a:xfrm>
            <a:prstGeom prst="round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c1 : Cage</a:t>
              </a:r>
            </a:p>
            <a:p>
              <a:r>
                <a:rPr lang="en-GB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totalSpace</a:t>
              </a:r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5</a:t>
              </a:r>
            </a:p>
            <a:p>
              <a:r>
                <a:rPr lang="en-GB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spaceRemaining</a:t>
              </a:r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019863" y="1917518"/>
              <a:ext cx="20986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406750" y="3033623"/>
            <a:ext cx="1893467" cy="919401"/>
            <a:chOff x="4993156" y="1564692"/>
            <a:chExt cx="1893467" cy="919401"/>
          </a:xfrm>
        </p:grpSpPr>
        <p:sp>
          <p:nvSpPr>
            <p:cNvPr id="57" name="Rounded Rectangle 56"/>
            <p:cNvSpPr/>
            <p:nvPr/>
          </p:nvSpPr>
          <p:spPr>
            <a:xfrm>
              <a:off x="5001152" y="1564692"/>
              <a:ext cx="1877474" cy="919401"/>
            </a:xfrm>
            <a:prstGeom prst="round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a1 : Animal</a:t>
              </a:r>
            </a:p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count : 2</a:t>
              </a:r>
            </a:p>
            <a:p>
              <a:r>
                <a:rPr lang="en-GB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spaceRequired</a:t>
              </a:r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1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993156" y="1917518"/>
              <a:ext cx="18934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392864" y="4398082"/>
            <a:ext cx="2138212" cy="919401"/>
            <a:chOff x="2000083" y="1563410"/>
            <a:chExt cx="2138212" cy="919401"/>
          </a:xfrm>
        </p:grpSpPr>
        <p:sp>
          <p:nvSpPr>
            <p:cNvPr id="66" name="Rounded Rectangle 65"/>
            <p:cNvSpPr/>
            <p:nvPr/>
          </p:nvSpPr>
          <p:spPr>
            <a:xfrm>
              <a:off x="2000083" y="1563410"/>
              <a:ext cx="2138212" cy="919401"/>
            </a:xfrm>
            <a:prstGeom prst="round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c2 : Cage</a:t>
              </a:r>
            </a:p>
            <a:p>
              <a:r>
                <a:rPr lang="en-GB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totalSpace</a:t>
              </a:r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</a:p>
            <a:p>
              <a:r>
                <a:rPr lang="en-GB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spaceRemaining</a:t>
              </a:r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019863" y="1917518"/>
              <a:ext cx="20986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418624" y="4398082"/>
            <a:ext cx="1893467" cy="919401"/>
            <a:chOff x="4993156" y="1564692"/>
            <a:chExt cx="1893467" cy="919401"/>
          </a:xfrm>
        </p:grpSpPr>
        <p:sp>
          <p:nvSpPr>
            <p:cNvPr id="70" name="Rounded Rectangle 69"/>
            <p:cNvSpPr/>
            <p:nvPr/>
          </p:nvSpPr>
          <p:spPr>
            <a:xfrm>
              <a:off x="5001152" y="1564692"/>
              <a:ext cx="1877474" cy="919401"/>
            </a:xfrm>
            <a:prstGeom prst="round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a2 : Animal</a:t>
              </a:r>
            </a:p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count : 1</a:t>
              </a:r>
            </a:p>
            <a:p>
              <a:r>
                <a:rPr lang="en-GB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spaceRequired</a:t>
              </a:r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2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993156" y="1917518"/>
              <a:ext cx="18934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>
            <a:stCxn id="66" idx="3"/>
            <a:endCxn id="70" idx="1"/>
          </p:cNvCxnSpPr>
          <p:nvPr/>
        </p:nvCxnSpPr>
        <p:spPr>
          <a:xfrm>
            <a:off x="4531076" y="4857783"/>
            <a:ext cx="895544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3"/>
          <p:cNvCxnSpPr>
            <a:stCxn id="63" idx="3"/>
            <a:endCxn id="66" idx="1"/>
          </p:cNvCxnSpPr>
          <p:nvPr/>
        </p:nvCxnSpPr>
        <p:spPr>
          <a:xfrm>
            <a:off x="1657299" y="3492042"/>
            <a:ext cx="735565" cy="13657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23088" y="3036738"/>
            <a:ext cx="3466261" cy="646689"/>
            <a:chOff x="7923088" y="3036738"/>
            <a:chExt cx="3466261" cy="646689"/>
          </a:xfrm>
        </p:grpSpPr>
        <p:grpSp>
          <p:nvGrpSpPr>
            <p:cNvPr id="98" name="Group 97"/>
            <p:cNvGrpSpPr/>
            <p:nvPr/>
          </p:nvGrpSpPr>
          <p:grpSpPr>
            <a:xfrm>
              <a:off x="7923088" y="3312627"/>
              <a:ext cx="3466261" cy="370800"/>
              <a:chOff x="7923088" y="3312627"/>
              <a:chExt cx="3466261" cy="37080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7923088" y="3312627"/>
                <a:ext cx="3466261" cy="369332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r>
                  <a:rPr lang="en-GB" dirty="0" smtClean="0"/>
                  <a:t>00001100152310113212122121122</a:t>
                </a:r>
                <a:endParaRPr lang="en-GB" dirty="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8540771" y="3312627"/>
                <a:ext cx="0" cy="37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343903" y="3312627"/>
                <a:ext cx="0" cy="37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0151426" y="3312627"/>
                <a:ext cx="0" cy="37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0733317" y="3312627"/>
                <a:ext cx="0" cy="37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8075654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8309017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8661441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894804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9116260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9463922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9702047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9928266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0278310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0511673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0864098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1087935" y="3312627"/>
                <a:ext cx="0" cy="3708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8075654" y="303673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711554" y="30367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526181" y="30367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226223" y="30367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787900" y="30367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5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69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King's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Zschaler, Steffen</dc:creator>
  <cp:lastModifiedBy>Zschaler, Steffen</cp:lastModifiedBy>
  <cp:revision>5</cp:revision>
  <dcterms:created xsi:type="dcterms:W3CDTF">2016-04-19T12:17:27Z</dcterms:created>
  <dcterms:modified xsi:type="dcterms:W3CDTF">2016-04-19T14:20:37Z</dcterms:modified>
</cp:coreProperties>
</file>