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7" r:id="rId1"/>
  </p:sldMasterIdLst>
  <p:sldIdLst>
    <p:sldId id="256" r:id="rId2"/>
    <p:sldId id="257" r:id="rId3"/>
    <p:sldId id="265" r:id="rId4"/>
    <p:sldId id="258" r:id="rId5"/>
    <p:sldId id="264" r:id="rId6"/>
    <p:sldId id="260" r:id="rId7"/>
    <p:sldId id="261" r:id="rId8"/>
    <p:sldId id="263" r:id="rId9"/>
    <p:sldId id="267" r:id="rId10"/>
    <p:sldId id="268" r:id="rId11"/>
    <p:sldId id="262" r:id="rId12"/>
    <p:sldId id="269" r:id="rId13"/>
    <p:sldId id="266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29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.org/1999/02/22-rdf-syntax-ns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3.org/1999/02/22-rdf-syntax-n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E0A7B-82DD-4792-AADE-CB65621E36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F5969-663D-42BC-9AB0-3CBD123959F0}">
      <dgm:prSet/>
      <dgm:spPr/>
      <dgm:t>
        <a:bodyPr/>
        <a:lstStyle/>
        <a:p>
          <a:pPr rtl="0"/>
          <a:r>
            <a:rPr lang="en-US" smtClean="0"/>
            <a:t>Extract RDFa</a:t>
          </a:r>
          <a:endParaRPr lang="en-US"/>
        </a:p>
      </dgm:t>
    </dgm:pt>
    <dgm:pt modelId="{D9225497-A01B-4FC2-8886-C0F30DD5F8AA}" type="parTrans" cxnId="{CBE25495-ED95-462C-8971-054A8A60FB18}">
      <dgm:prSet/>
      <dgm:spPr/>
      <dgm:t>
        <a:bodyPr/>
        <a:lstStyle/>
        <a:p>
          <a:endParaRPr lang="en-US"/>
        </a:p>
      </dgm:t>
    </dgm:pt>
    <dgm:pt modelId="{6DC7B96A-E318-4FA7-B1E5-7D55384E67E5}" type="sibTrans" cxnId="{CBE25495-ED95-462C-8971-054A8A60FB18}">
      <dgm:prSet/>
      <dgm:spPr/>
      <dgm:t>
        <a:bodyPr/>
        <a:lstStyle/>
        <a:p>
          <a:endParaRPr lang="en-US"/>
        </a:p>
      </dgm:t>
    </dgm:pt>
    <dgm:pt modelId="{F331155E-095E-47B0-B641-0DC7F270AC22}">
      <dgm:prSet/>
      <dgm:spPr/>
      <dgm:t>
        <a:bodyPr/>
        <a:lstStyle/>
        <a:p>
          <a:pPr rtl="0"/>
          <a:r>
            <a:rPr lang="en-US" dirty="0" smtClean="0"/>
            <a:t>GET /http://getschema.org/rdfaliteextractor</a:t>
          </a:r>
          <a:endParaRPr lang="en-US" dirty="0"/>
        </a:p>
      </dgm:t>
    </dgm:pt>
    <dgm:pt modelId="{D0769877-2DD9-488A-9A26-3CB6467A744A}" type="parTrans" cxnId="{E5981C39-B211-46CA-BC40-C3FB924095B6}">
      <dgm:prSet/>
      <dgm:spPr/>
      <dgm:t>
        <a:bodyPr/>
        <a:lstStyle/>
        <a:p>
          <a:endParaRPr lang="en-US"/>
        </a:p>
      </dgm:t>
    </dgm:pt>
    <dgm:pt modelId="{A905EE44-52A1-4558-B8AB-83B76B351C56}" type="sibTrans" cxnId="{E5981C39-B211-46CA-BC40-C3FB924095B6}">
      <dgm:prSet/>
      <dgm:spPr/>
      <dgm:t>
        <a:bodyPr/>
        <a:lstStyle/>
        <a:p>
          <a:endParaRPr lang="en-US"/>
        </a:p>
      </dgm:t>
    </dgm:pt>
    <dgm:pt modelId="{189CC197-0D14-4978-A27A-CFC1C926B2C4}">
      <dgm:prSet/>
      <dgm:spPr/>
      <dgm:t>
        <a:bodyPr/>
        <a:lstStyle/>
        <a:p>
          <a:pPr rtl="0"/>
          <a:r>
            <a:rPr lang="en-US" smtClean="0"/>
            <a:t>Content-Type: application/json  </a:t>
          </a:r>
          <a:endParaRPr lang="en-US"/>
        </a:p>
      </dgm:t>
    </dgm:pt>
    <dgm:pt modelId="{83CC7FD9-5261-45E8-A0E2-67BEB578996F}" type="parTrans" cxnId="{490E85B1-8A90-4C0E-9C66-E61E64A6FD1B}">
      <dgm:prSet/>
      <dgm:spPr/>
      <dgm:t>
        <a:bodyPr/>
        <a:lstStyle/>
        <a:p>
          <a:endParaRPr lang="en-US"/>
        </a:p>
      </dgm:t>
    </dgm:pt>
    <dgm:pt modelId="{8983733E-15D3-4581-9188-590CF7DFDF38}" type="sibTrans" cxnId="{490E85B1-8A90-4C0E-9C66-E61E64A6FD1B}">
      <dgm:prSet/>
      <dgm:spPr/>
      <dgm:t>
        <a:bodyPr/>
        <a:lstStyle/>
        <a:p>
          <a:endParaRPr lang="en-US"/>
        </a:p>
      </dgm:t>
    </dgm:pt>
    <dgm:pt modelId="{830CFC93-444E-4EE7-8B6A-D36F46B5F35A}">
      <dgm:prSet/>
      <dgm:spPr/>
      <dgm:t>
        <a:bodyPr/>
        <a:lstStyle/>
        <a:p>
          <a:pPr rtl="0"/>
          <a:r>
            <a:rPr lang="en-US" smtClean="0"/>
            <a:t>Parameters :  {url : ‘www.google.ro’ , ‘out’: ‘json}</a:t>
          </a:r>
          <a:endParaRPr lang="en-US"/>
        </a:p>
      </dgm:t>
    </dgm:pt>
    <dgm:pt modelId="{1B814732-F18C-4F6B-80D1-AA18D32AF434}" type="parTrans" cxnId="{4DD75B66-0727-4FD1-A590-09FD1B003239}">
      <dgm:prSet/>
      <dgm:spPr/>
      <dgm:t>
        <a:bodyPr/>
        <a:lstStyle/>
        <a:p>
          <a:endParaRPr lang="en-US"/>
        </a:p>
      </dgm:t>
    </dgm:pt>
    <dgm:pt modelId="{C7484DD5-6018-4BDC-8D94-31D726F206A8}" type="sibTrans" cxnId="{4DD75B66-0727-4FD1-A590-09FD1B003239}">
      <dgm:prSet/>
      <dgm:spPr/>
      <dgm:t>
        <a:bodyPr/>
        <a:lstStyle/>
        <a:p>
          <a:endParaRPr lang="en-US"/>
        </a:p>
      </dgm:t>
    </dgm:pt>
    <dgm:pt modelId="{F4C93373-8064-4114-AA39-410CFB070DE7}">
      <dgm:prSet/>
      <dgm:spPr/>
      <dgm:t>
        <a:bodyPr/>
        <a:lstStyle/>
        <a:p>
          <a:pPr rtl="0"/>
          <a:r>
            <a:rPr lang="en-US" smtClean="0"/>
            <a:t>Response:</a:t>
          </a:r>
          <a:endParaRPr lang="en-US"/>
        </a:p>
      </dgm:t>
    </dgm:pt>
    <dgm:pt modelId="{091A5677-87F8-49B7-B2CF-DED74823FD8D}" type="parTrans" cxnId="{88919C3A-E6DA-43F1-A2E3-6AEB39D65F56}">
      <dgm:prSet/>
      <dgm:spPr/>
      <dgm:t>
        <a:bodyPr/>
        <a:lstStyle/>
        <a:p>
          <a:endParaRPr lang="en-US"/>
        </a:p>
      </dgm:t>
    </dgm:pt>
    <dgm:pt modelId="{ED9E5FC0-CA24-4169-91EA-B76FE3277A2C}" type="sibTrans" cxnId="{88919C3A-E6DA-43F1-A2E3-6AEB39D65F56}">
      <dgm:prSet/>
      <dgm:spPr/>
      <dgm:t>
        <a:bodyPr/>
        <a:lstStyle/>
        <a:p>
          <a:endParaRPr lang="en-US"/>
        </a:p>
      </dgm:t>
    </dgm:pt>
    <dgm:pt modelId="{5ACB24B0-50CF-48D7-BB98-68CCD854121C}">
      <dgm:prSet/>
      <dgm:spPr/>
      <dgm:t>
        <a:bodyPr/>
        <a:lstStyle/>
        <a:p>
          <a:pPr rtl="0"/>
          <a:r>
            <a:rPr lang="en-US" smtClean="0"/>
            <a:t>HTTP/1.1 200 OK</a:t>
          </a:r>
          <a:endParaRPr lang="en-US"/>
        </a:p>
      </dgm:t>
    </dgm:pt>
    <dgm:pt modelId="{42A8DC2D-A74D-405C-8477-2B907522C7E0}" type="parTrans" cxnId="{D371FEBB-DB4E-44F3-8F5C-5F8F60912736}">
      <dgm:prSet/>
      <dgm:spPr/>
      <dgm:t>
        <a:bodyPr/>
        <a:lstStyle/>
        <a:p>
          <a:endParaRPr lang="en-US"/>
        </a:p>
      </dgm:t>
    </dgm:pt>
    <dgm:pt modelId="{A6CD6AA7-831A-444A-9157-6C57DD0D0DE8}" type="sibTrans" cxnId="{D371FEBB-DB4E-44F3-8F5C-5F8F60912736}">
      <dgm:prSet/>
      <dgm:spPr/>
      <dgm:t>
        <a:bodyPr/>
        <a:lstStyle/>
        <a:p>
          <a:endParaRPr lang="en-US"/>
        </a:p>
      </dgm:t>
    </dgm:pt>
    <dgm:pt modelId="{1E490F91-067B-4C8F-98BC-F7EB23747AD9}">
      <dgm:prSet/>
      <dgm:spPr/>
      <dgm:t>
        <a:bodyPr/>
        <a:lstStyle/>
        <a:p>
          <a:pPr rtl="0"/>
          <a:r>
            <a:rPr lang="en-US" dirty="0" smtClean="0"/>
            <a:t>Content-Type: application/</a:t>
          </a:r>
          <a:r>
            <a:rPr lang="en-US" dirty="0" err="1" smtClean="0"/>
            <a:t>json</a:t>
          </a:r>
          <a:r>
            <a:rPr lang="en-US" dirty="0" smtClean="0"/>
            <a:t>; charset=utf-8</a:t>
          </a:r>
          <a:endParaRPr lang="en-US" dirty="0"/>
        </a:p>
      </dgm:t>
    </dgm:pt>
    <dgm:pt modelId="{88DF3C7E-8AD8-4DE3-982F-427B49B3C870}" type="parTrans" cxnId="{77078F6E-204E-41CB-A650-49509C3A49D9}">
      <dgm:prSet/>
      <dgm:spPr/>
      <dgm:t>
        <a:bodyPr/>
        <a:lstStyle/>
        <a:p>
          <a:endParaRPr lang="en-US"/>
        </a:p>
      </dgm:t>
    </dgm:pt>
    <dgm:pt modelId="{BC5A0CBB-6F0B-4DCD-9B0D-9EA6CAC34BCD}" type="sibTrans" cxnId="{77078F6E-204E-41CB-A650-49509C3A49D9}">
      <dgm:prSet/>
      <dgm:spPr/>
      <dgm:t>
        <a:bodyPr/>
        <a:lstStyle/>
        <a:p>
          <a:endParaRPr lang="en-US"/>
        </a:p>
      </dgm:t>
    </dgm:pt>
    <dgm:pt modelId="{D6CF3FBD-4452-4336-9676-D78826491475}">
      <dgm:prSet/>
      <dgm:spPr/>
      <dgm:t>
        <a:bodyPr/>
        <a:lstStyle/>
        <a:p>
          <a:pPr rtl="0"/>
          <a:r>
            <a:rPr lang="en-US" dirty="0" smtClean="0"/>
            <a:t>{ "_:gs0": </a:t>
          </a:r>
          <a:endParaRPr lang="en-US" dirty="0"/>
        </a:p>
      </dgm:t>
    </dgm:pt>
    <dgm:pt modelId="{06DF44E1-D964-42FD-BC03-89F10019D086}" type="parTrans" cxnId="{35BB292C-BD2A-4E8A-B21E-C3862BF52D38}">
      <dgm:prSet/>
      <dgm:spPr/>
      <dgm:t>
        <a:bodyPr/>
        <a:lstStyle/>
        <a:p>
          <a:endParaRPr lang="en-US"/>
        </a:p>
      </dgm:t>
    </dgm:pt>
    <dgm:pt modelId="{98115D2C-C9DC-4FFC-8874-860D313DD1D9}" type="sibTrans" cxnId="{35BB292C-BD2A-4E8A-B21E-C3862BF52D38}">
      <dgm:prSet/>
      <dgm:spPr/>
      <dgm:t>
        <a:bodyPr/>
        <a:lstStyle/>
        <a:p>
          <a:endParaRPr lang="en-US"/>
        </a:p>
      </dgm:t>
    </dgm:pt>
    <dgm:pt modelId="{CB432E58-AA1A-4ACC-A792-C89FBAEFD05D}">
      <dgm:prSet/>
      <dgm:spPr/>
      <dgm:t>
        <a:bodyPr/>
        <a:lstStyle/>
        <a:p>
          <a:pPr rtl="0"/>
          <a:r>
            <a:rPr lang="en-US" dirty="0" smtClean="0"/>
            <a:t>    { "http://www.w3.org/1999/02/22-rdf-syntax-ns#type": [</a:t>
          </a:r>
          <a:endParaRPr lang="en-US" dirty="0"/>
        </a:p>
      </dgm:t>
    </dgm:pt>
    <dgm:pt modelId="{B4810C32-6BC4-4F65-B2F4-70672CF6765A}" type="parTrans" cxnId="{38024F69-2778-4B73-830D-B79ED5FFADCD}">
      <dgm:prSet/>
      <dgm:spPr/>
      <dgm:t>
        <a:bodyPr/>
        <a:lstStyle/>
        <a:p>
          <a:endParaRPr lang="en-US"/>
        </a:p>
      </dgm:t>
    </dgm:pt>
    <dgm:pt modelId="{89E096A6-427A-4A1C-B2E8-5024F9C50C62}" type="sibTrans" cxnId="{38024F69-2778-4B73-830D-B79ED5FFADCD}">
      <dgm:prSet/>
      <dgm:spPr/>
      <dgm:t>
        <a:bodyPr/>
        <a:lstStyle/>
        <a:p>
          <a:endParaRPr lang="en-US"/>
        </a:p>
      </dgm:t>
    </dgm:pt>
    <dgm:pt modelId="{91C952EF-FA16-4893-8239-D0F603C3CD5B}">
      <dgm:prSet/>
      <dgm:spPr/>
      <dgm:t>
        <a:bodyPr/>
        <a:lstStyle/>
        <a:p>
          <a:pPr rtl="0"/>
          <a:r>
            <a:rPr lang="en-US" dirty="0" smtClean="0"/>
            <a:t>    { "type": "</a:t>
          </a:r>
          <a:r>
            <a:rPr lang="en-US" dirty="0" err="1" smtClean="0"/>
            <a:t>uri</a:t>
          </a:r>
          <a:r>
            <a:rPr lang="en-US" dirty="0" smtClean="0"/>
            <a:t>", "value": "http://schema.org/Review" }]</a:t>
          </a:r>
          <a:endParaRPr lang="en-US" dirty="0"/>
        </a:p>
      </dgm:t>
    </dgm:pt>
    <dgm:pt modelId="{A4089C90-98E5-41E4-B96C-F3C72150BF14}" type="parTrans" cxnId="{1AF2D970-E2D1-4275-8DD3-60F76A6A9DE2}">
      <dgm:prSet/>
      <dgm:spPr/>
      <dgm:t>
        <a:bodyPr/>
        <a:lstStyle/>
        <a:p>
          <a:endParaRPr lang="en-US"/>
        </a:p>
      </dgm:t>
    </dgm:pt>
    <dgm:pt modelId="{7417CBB3-9C81-45F7-80B1-EF54CCB76DB4}" type="sibTrans" cxnId="{1AF2D970-E2D1-4275-8DD3-60F76A6A9DE2}">
      <dgm:prSet/>
      <dgm:spPr/>
      <dgm:t>
        <a:bodyPr/>
        <a:lstStyle/>
        <a:p>
          <a:endParaRPr lang="en-US"/>
        </a:p>
      </dgm:t>
    </dgm:pt>
    <dgm:pt modelId="{8F7B3C5F-F80E-4CCD-85DD-D025856A68E0}">
      <dgm:prSet/>
      <dgm:spPr/>
      <dgm:t>
        <a:bodyPr/>
        <a:lstStyle/>
        <a:p>
          <a:pPr rtl="0"/>
          <a:r>
            <a:rPr lang="en-US" dirty="0" smtClean="0"/>
            <a:t>}</a:t>
          </a:r>
          <a:endParaRPr lang="en-US" dirty="0"/>
        </a:p>
      </dgm:t>
    </dgm:pt>
    <dgm:pt modelId="{A0CEAA92-A62E-4BC7-A73C-FD0D67B4B5FA}" type="parTrans" cxnId="{1CDE6807-084D-4EB4-9D91-15F5B16050DB}">
      <dgm:prSet/>
      <dgm:spPr/>
      <dgm:t>
        <a:bodyPr/>
        <a:lstStyle/>
        <a:p>
          <a:endParaRPr lang="en-US"/>
        </a:p>
      </dgm:t>
    </dgm:pt>
    <dgm:pt modelId="{3F23B87D-8124-410F-87A0-C8CF077E5C53}" type="sibTrans" cxnId="{1CDE6807-084D-4EB4-9D91-15F5B16050DB}">
      <dgm:prSet/>
      <dgm:spPr/>
      <dgm:t>
        <a:bodyPr/>
        <a:lstStyle/>
        <a:p>
          <a:endParaRPr lang="en-US"/>
        </a:p>
      </dgm:t>
    </dgm:pt>
    <dgm:pt modelId="{F1F00640-5AC8-4A61-8582-FCC1D7B48A43}" type="pres">
      <dgm:prSet presAssocID="{112E0A7B-82DD-4792-AADE-CB65621E36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AE93D6-7921-4DDC-A23A-AC26D1FC199F}" type="pres">
      <dgm:prSet presAssocID="{ED1F5969-663D-42BC-9AB0-3CBD123959F0}" presName="linNode" presStyleCnt="0"/>
      <dgm:spPr/>
    </dgm:pt>
    <dgm:pt modelId="{93AF92CF-BFE6-458C-B2C8-FF217BD8855C}" type="pres">
      <dgm:prSet presAssocID="{ED1F5969-663D-42BC-9AB0-3CBD123959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9CAA7-E4F9-4327-A766-52D2896CEFE2}" type="pres">
      <dgm:prSet presAssocID="{6DC7B96A-E318-4FA7-B1E5-7D55384E67E5}" presName="sp" presStyleCnt="0"/>
      <dgm:spPr/>
    </dgm:pt>
    <dgm:pt modelId="{DEE7F26B-0EDE-40F0-8BA2-6C44032ACB17}" type="pres">
      <dgm:prSet presAssocID="{F331155E-095E-47B0-B641-0DC7F270AC22}" presName="linNode" presStyleCnt="0"/>
      <dgm:spPr/>
    </dgm:pt>
    <dgm:pt modelId="{DBA1C76E-62F6-4F96-AB96-C5CC9CBA7F77}" type="pres">
      <dgm:prSet presAssocID="{F331155E-095E-47B0-B641-0DC7F270AC22}" presName="parentText" presStyleLbl="node1" presStyleIdx="1" presStyleCnt="5" custScaleY="1045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C75C4-4518-450D-88B6-472121D75422}" type="pres">
      <dgm:prSet presAssocID="{A905EE44-52A1-4558-B8AB-83B76B351C56}" presName="sp" presStyleCnt="0"/>
      <dgm:spPr/>
    </dgm:pt>
    <dgm:pt modelId="{90C959BD-3A70-401E-9E91-E84C1C2B88D5}" type="pres">
      <dgm:prSet presAssocID="{189CC197-0D14-4978-A27A-CFC1C926B2C4}" presName="linNode" presStyleCnt="0"/>
      <dgm:spPr/>
    </dgm:pt>
    <dgm:pt modelId="{E0826CD5-4D0A-4617-BF6E-39B81FB24F5B}" type="pres">
      <dgm:prSet presAssocID="{189CC197-0D14-4978-A27A-CFC1C926B2C4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8B8F6-4555-422E-B245-41FEB4A31618}" type="pres">
      <dgm:prSet presAssocID="{8983733E-15D3-4581-9188-590CF7DFDF38}" presName="sp" presStyleCnt="0"/>
      <dgm:spPr/>
    </dgm:pt>
    <dgm:pt modelId="{19985EF3-160E-42F6-A643-E1C1893FEA90}" type="pres">
      <dgm:prSet presAssocID="{830CFC93-444E-4EE7-8B6A-D36F46B5F35A}" presName="linNode" presStyleCnt="0"/>
      <dgm:spPr/>
    </dgm:pt>
    <dgm:pt modelId="{DBD781F1-666C-45E1-B166-6276499A4F4C}" type="pres">
      <dgm:prSet presAssocID="{830CFC93-444E-4EE7-8B6A-D36F46B5F35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69C21-BA7A-47B4-970F-23C568E8DDBB}" type="pres">
      <dgm:prSet presAssocID="{C7484DD5-6018-4BDC-8D94-31D726F206A8}" presName="sp" presStyleCnt="0"/>
      <dgm:spPr/>
    </dgm:pt>
    <dgm:pt modelId="{930F783F-D62A-43DF-8596-1520A3B97A83}" type="pres">
      <dgm:prSet presAssocID="{F4C93373-8064-4114-AA39-410CFB070DE7}" presName="linNode" presStyleCnt="0"/>
      <dgm:spPr/>
    </dgm:pt>
    <dgm:pt modelId="{A446B69E-AB1A-438D-9941-633E1B85B67F}" type="pres">
      <dgm:prSet presAssocID="{F4C93373-8064-4114-AA39-410CFB070DE7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D4D53-A0B9-41D8-A98A-B81D0A0BA326}" type="pres">
      <dgm:prSet presAssocID="{F4C93373-8064-4114-AA39-410CFB070DE7}" presName="descendantText" presStyleLbl="alignAccFollowNode1" presStyleIdx="0" presStyleCnt="1" custScaleY="295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4565C2-CAAE-449E-B27C-F5431980FF11}" type="presOf" srcId="{D6CF3FBD-4452-4336-9676-D78826491475}" destId="{D49D4D53-A0B9-41D8-A98A-B81D0A0BA326}" srcOrd="0" destOrd="2" presId="urn:microsoft.com/office/officeart/2005/8/layout/vList5"/>
    <dgm:cxn modelId="{34696AD1-47C9-456D-B09F-4B6AC0ADC09C}" type="presOf" srcId="{91C952EF-FA16-4893-8239-D0F603C3CD5B}" destId="{D49D4D53-A0B9-41D8-A98A-B81D0A0BA326}" srcOrd="0" destOrd="4" presId="urn:microsoft.com/office/officeart/2005/8/layout/vList5"/>
    <dgm:cxn modelId="{E673BA7A-09E7-4CE1-83FD-4ADE7D871FEB}" type="presOf" srcId="{1E490F91-067B-4C8F-98BC-F7EB23747AD9}" destId="{D49D4D53-A0B9-41D8-A98A-B81D0A0BA326}" srcOrd="0" destOrd="1" presId="urn:microsoft.com/office/officeart/2005/8/layout/vList5"/>
    <dgm:cxn modelId="{1D420954-316F-4029-8BAF-EA643ED75044}" type="presOf" srcId="{F331155E-095E-47B0-B641-0DC7F270AC22}" destId="{DBA1C76E-62F6-4F96-AB96-C5CC9CBA7F77}" srcOrd="0" destOrd="0" presId="urn:microsoft.com/office/officeart/2005/8/layout/vList5"/>
    <dgm:cxn modelId="{38024F69-2778-4B73-830D-B79ED5FFADCD}" srcId="{F4C93373-8064-4114-AA39-410CFB070DE7}" destId="{CB432E58-AA1A-4ACC-A792-C89FBAEFD05D}" srcOrd="3" destOrd="0" parTransId="{B4810C32-6BC4-4F65-B2F4-70672CF6765A}" sibTransId="{89E096A6-427A-4A1C-B2E8-5024F9C50C62}"/>
    <dgm:cxn modelId="{2D0B1367-B419-4ACF-91B2-2D2E46C6A19F}" type="presOf" srcId="{112E0A7B-82DD-4792-AADE-CB65621E36CE}" destId="{F1F00640-5AC8-4A61-8582-FCC1D7B48A43}" srcOrd="0" destOrd="0" presId="urn:microsoft.com/office/officeart/2005/8/layout/vList5"/>
    <dgm:cxn modelId="{E5981C39-B211-46CA-BC40-C3FB924095B6}" srcId="{112E0A7B-82DD-4792-AADE-CB65621E36CE}" destId="{F331155E-095E-47B0-B641-0DC7F270AC22}" srcOrd="1" destOrd="0" parTransId="{D0769877-2DD9-488A-9A26-3CB6467A744A}" sibTransId="{A905EE44-52A1-4558-B8AB-83B76B351C56}"/>
    <dgm:cxn modelId="{490E85B1-8A90-4C0E-9C66-E61E64A6FD1B}" srcId="{112E0A7B-82DD-4792-AADE-CB65621E36CE}" destId="{189CC197-0D14-4978-A27A-CFC1C926B2C4}" srcOrd="2" destOrd="0" parTransId="{83CC7FD9-5261-45E8-A0E2-67BEB578996F}" sibTransId="{8983733E-15D3-4581-9188-590CF7DFDF38}"/>
    <dgm:cxn modelId="{1CDE6807-084D-4EB4-9D91-15F5B16050DB}" srcId="{F4C93373-8064-4114-AA39-410CFB070DE7}" destId="{8F7B3C5F-F80E-4CCD-85DD-D025856A68E0}" srcOrd="5" destOrd="0" parTransId="{A0CEAA92-A62E-4BC7-A73C-FD0D67B4B5FA}" sibTransId="{3F23B87D-8124-410F-87A0-C8CF077E5C53}"/>
    <dgm:cxn modelId="{CBE25495-ED95-462C-8971-054A8A60FB18}" srcId="{112E0A7B-82DD-4792-AADE-CB65621E36CE}" destId="{ED1F5969-663D-42BC-9AB0-3CBD123959F0}" srcOrd="0" destOrd="0" parTransId="{D9225497-A01B-4FC2-8886-C0F30DD5F8AA}" sibTransId="{6DC7B96A-E318-4FA7-B1E5-7D55384E67E5}"/>
    <dgm:cxn modelId="{0F4885B7-FAB4-474D-BA4E-2CE20CB295DA}" type="presOf" srcId="{ED1F5969-663D-42BC-9AB0-3CBD123959F0}" destId="{93AF92CF-BFE6-458C-B2C8-FF217BD8855C}" srcOrd="0" destOrd="0" presId="urn:microsoft.com/office/officeart/2005/8/layout/vList5"/>
    <dgm:cxn modelId="{B78AD051-BE00-4737-BDB5-21B8FB411F44}" type="presOf" srcId="{830CFC93-444E-4EE7-8B6A-D36F46B5F35A}" destId="{DBD781F1-666C-45E1-B166-6276499A4F4C}" srcOrd="0" destOrd="0" presId="urn:microsoft.com/office/officeart/2005/8/layout/vList5"/>
    <dgm:cxn modelId="{1AF2D970-E2D1-4275-8DD3-60F76A6A9DE2}" srcId="{F4C93373-8064-4114-AA39-410CFB070DE7}" destId="{91C952EF-FA16-4893-8239-D0F603C3CD5B}" srcOrd="4" destOrd="0" parTransId="{A4089C90-98E5-41E4-B96C-F3C72150BF14}" sibTransId="{7417CBB3-9C81-45F7-80B1-EF54CCB76DB4}"/>
    <dgm:cxn modelId="{88919C3A-E6DA-43F1-A2E3-6AEB39D65F56}" srcId="{112E0A7B-82DD-4792-AADE-CB65621E36CE}" destId="{F4C93373-8064-4114-AA39-410CFB070DE7}" srcOrd="4" destOrd="0" parTransId="{091A5677-87F8-49B7-B2CF-DED74823FD8D}" sibTransId="{ED9E5FC0-CA24-4169-91EA-B76FE3277A2C}"/>
    <dgm:cxn modelId="{4DD75B66-0727-4FD1-A590-09FD1B003239}" srcId="{112E0A7B-82DD-4792-AADE-CB65621E36CE}" destId="{830CFC93-444E-4EE7-8B6A-D36F46B5F35A}" srcOrd="3" destOrd="0" parTransId="{1B814732-F18C-4F6B-80D1-AA18D32AF434}" sibTransId="{C7484DD5-6018-4BDC-8D94-31D726F206A8}"/>
    <dgm:cxn modelId="{0DA7F1D0-DCAF-4DED-AE13-AAD4F2C4DA65}" type="presOf" srcId="{5ACB24B0-50CF-48D7-BB98-68CCD854121C}" destId="{D49D4D53-A0B9-41D8-A98A-B81D0A0BA326}" srcOrd="0" destOrd="0" presId="urn:microsoft.com/office/officeart/2005/8/layout/vList5"/>
    <dgm:cxn modelId="{D371FEBB-DB4E-44F3-8F5C-5F8F60912736}" srcId="{F4C93373-8064-4114-AA39-410CFB070DE7}" destId="{5ACB24B0-50CF-48D7-BB98-68CCD854121C}" srcOrd="0" destOrd="0" parTransId="{42A8DC2D-A74D-405C-8477-2B907522C7E0}" sibTransId="{A6CD6AA7-831A-444A-9157-6C57DD0D0DE8}"/>
    <dgm:cxn modelId="{35BB292C-BD2A-4E8A-B21E-C3862BF52D38}" srcId="{F4C93373-8064-4114-AA39-410CFB070DE7}" destId="{D6CF3FBD-4452-4336-9676-D78826491475}" srcOrd="2" destOrd="0" parTransId="{06DF44E1-D964-42FD-BC03-89F10019D086}" sibTransId="{98115D2C-C9DC-4FFC-8874-860D313DD1D9}"/>
    <dgm:cxn modelId="{D1B421EC-E068-47EA-974F-A4FD6BB5F6F4}" type="presOf" srcId="{F4C93373-8064-4114-AA39-410CFB070DE7}" destId="{A446B69E-AB1A-438D-9941-633E1B85B67F}" srcOrd="0" destOrd="0" presId="urn:microsoft.com/office/officeart/2005/8/layout/vList5"/>
    <dgm:cxn modelId="{77078F6E-204E-41CB-A650-49509C3A49D9}" srcId="{F4C93373-8064-4114-AA39-410CFB070DE7}" destId="{1E490F91-067B-4C8F-98BC-F7EB23747AD9}" srcOrd="1" destOrd="0" parTransId="{88DF3C7E-8AD8-4DE3-982F-427B49B3C870}" sibTransId="{BC5A0CBB-6F0B-4DCD-9B0D-9EA6CAC34BCD}"/>
    <dgm:cxn modelId="{16C9A989-CEA5-4DF5-A498-34F9237A2192}" type="presOf" srcId="{CB432E58-AA1A-4ACC-A792-C89FBAEFD05D}" destId="{D49D4D53-A0B9-41D8-A98A-B81D0A0BA326}" srcOrd="0" destOrd="3" presId="urn:microsoft.com/office/officeart/2005/8/layout/vList5"/>
    <dgm:cxn modelId="{96CDE80E-3FC6-4121-9830-06B8200B9628}" type="presOf" srcId="{189CC197-0D14-4978-A27A-CFC1C926B2C4}" destId="{E0826CD5-4D0A-4617-BF6E-39B81FB24F5B}" srcOrd="0" destOrd="0" presId="urn:microsoft.com/office/officeart/2005/8/layout/vList5"/>
    <dgm:cxn modelId="{1C29418C-9912-4A3E-9E35-8143B6FF738F}" type="presOf" srcId="{8F7B3C5F-F80E-4CCD-85DD-D025856A68E0}" destId="{D49D4D53-A0B9-41D8-A98A-B81D0A0BA326}" srcOrd="0" destOrd="5" presId="urn:microsoft.com/office/officeart/2005/8/layout/vList5"/>
    <dgm:cxn modelId="{718C1663-DB28-4C23-8E1E-19843DAB9204}" type="presParOf" srcId="{F1F00640-5AC8-4A61-8582-FCC1D7B48A43}" destId="{CFAE93D6-7921-4DDC-A23A-AC26D1FC199F}" srcOrd="0" destOrd="0" presId="urn:microsoft.com/office/officeart/2005/8/layout/vList5"/>
    <dgm:cxn modelId="{0B377F74-32DB-4B2E-83CB-DAD315C2D1C2}" type="presParOf" srcId="{CFAE93D6-7921-4DDC-A23A-AC26D1FC199F}" destId="{93AF92CF-BFE6-458C-B2C8-FF217BD8855C}" srcOrd="0" destOrd="0" presId="urn:microsoft.com/office/officeart/2005/8/layout/vList5"/>
    <dgm:cxn modelId="{6F8C6C02-59CA-4D28-B6C7-1741302F26B8}" type="presParOf" srcId="{F1F00640-5AC8-4A61-8582-FCC1D7B48A43}" destId="{A989CAA7-E4F9-4327-A766-52D2896CEFE2}" srcOrd="1" destOrd="0" presId="urn:microsoft.com/office/officeart/2005/8/layout/vList5"/>
    <dgm:cxn modelId="{BDA1D801-1C1E-492F-A3A3-B94528286E91}" type="presParOf" srcId="{F1F00640-5AC8-4A61-8582-FCC1D7B48A43}" destId="{DEE7F26B-0EDE-40F0-8BA2-6C44032ACB17}" srcOrd="2" destOrd="0" presId="urn:microsoft.com/office/officeart/2005/8/layout/vList5"/>
    <dgm:cxn modelId="{B57DF62C-ED82-4B5D-BDF2-EB15D54F6608}" type="presParOf" srcId="{DEE7F26B-0EDE-40F0-8BA2-6C44032ACB17}" destId="{DBA1C76E-62F6-4F96-AB96-C5CC9CBA7F77}" srcOrd="0" destOrd="0" presId="urn:microsoft.com/office/officeart/2005/8/layout/vList5"/>
    <dgm:cxn modelId="{DB6A79AE-6C3F-41BD-A0EC-DF2E1CC0FAF6}" type="presParOf" srcId="{F1F00640-5AC8-4A61-8582-FCC1D7B48A43}" destId="{D24C75C4-4518-450D-88B6-472121D75422}" srcOrd="3" destOrd="0" presId="urn:microsoft.com/office/officeart/2005/8/layout/vList5"/>
    <dgm:cxn modelId="{177150A7-B1A1-49CC-B92B-2E950501B10F}" type="presParOf" srcId="{F1F00640-5AC8-4A61-8582-FCC1D7B48A43}" destId="{90C959BD-3A70-401E-9E91-E84C1C2B88D5}" srcOrd="4" destOrd="0" presId="urn:microsoft.com/office/officeart/2005/8/layout/vList5"/>
    <dgm:cxn modelId="{8BAD4EE1-CB2B-4780-B796-248AAE711BC8}" type="presParOf" srcId="{90C959BD-3A70-401E-9E91-E84C1C2B88D5}" destId="{E0826CD5-4D0A-4617-BF6E-39B81FB24F5B}" srcOrd="0" destOrd="0" presId="urn:microsoft.com/office/officeart/2005/8/layout/vList5"/>
    <dgm:cxn modelId="{4A74FBAE-FA91-4F58-AACB-A4AA95F96EA2}" type="presParOf" srcId="{F1F00640-5AC8-4A61-8582-FCC1D7B48A43}" destId="{8148B8F6-4555-422E-B245-41FEB4A31618}" srcOrd="5" destOrd="0" presId="urn:microsoft.com/office/officeart/2005/8/layout/vList5"/>
    <dgm:cxn modelId="{EC1B6C82-3FDF-48A2-9365-378C5E57352D}" type="presParOf" srcId="{F1F00640-5AC8-4A61-8582-FCC1D7B48A43}" destId="{19985EF3-160E-42F6-A643-E1C1893FEA90}" srcOrd="6" destOrd="0" presId="urn:microsoft.com/office/officeart/2005/8/layout/vList5"/>
    <dgm:cxn modelId="{6FEDBAE9-1EDE-4D29-9F37-6C5543497E7F}" type="presParOf" srcId="{19985EF3-160E-42F6-A643-E1C1893FEA90}" destId="{DBD781F1-666C-45E1-B166-6276499A4F4C}" srcOrd="0" destOrd="0" presId="urn:microsoft.com/office/officeart/2005/8/layout/vList5"/>
    <dgm:cxn modelId="{B6D4F2BD-F724-40F2-AFF6-1C14366D8C65}" type="presParOf" srcId="{F1F00640-5AC8-4A61-8582-FCC1D7B48A43}" destId="{FBD69C21-BA7A-47B4-970F-23C568E8DDBB}" srcOrd="7" destOrd="0" presId="urn:microsoft.com/office/officeart/2005/8/layout/vList5"/>
    <dgm:cxn modelId="{0BB28338-1C8D-4C73-B5D1-BEE191B20EEA}" type="presParOf" srcId="{F1F00640-5AC8-4A61-8582-FCC1D7B48A43}" destId="{930F783F-D62A-43DF-8596-1520A3B97A83}" srcOrd="8" destOrd="0" presId="urn:microsoft.com/office/officeart/2005/8/layout/vList5"/>
    <dgm:cxn modelId="{08B83B5C-7C28-47EE-9380-2A6E6F3CF362}" type="presParOf" srcId="{930F783F-D62A-43DF-8596-1520A3B97A83}" destId="{A446B69E-AB1A-438D-9941-633E1B85B67F}" srcOrd="0" destOrd="0" presId="urn:microsoft.com/office/officeart/2005/8/layout/vList5"/>
    <dgm:cxn modelId="{7CC4E66C-FD10-49F4-85B9-4CE7C0EEC869}" type="presParOf" srcId="{930F783F-D62A-43DF-8596-1520A3B97A83}" destId="{D49D4D53-A0B9-41D8-A98A-B81D0A0BA3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8C2EB-657B-4873-9225-3535DE7B6DB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587F7-10FC-47EB-893F-9CF2450C0878}">
      <dgm:prSet/>
      <dgm:spPr/>
      <dgm:t>
        <a:bodyPr/>
        <a:lstStyle/>
        <a:p>
          <a:pPr rtl="0"/>
          <a:r>
            <a:rPr lang="en-US" smtClean="0"/>
            <a:t>Convert RDFa to RDF/XML</a:t>
          </a:r>
          <a:endParaRPr lang="en-US"/>
        </a:p>
      </dgm:t>
    </dgm:pt>
    <dgm:pt modelId="{E2A70233-FF80-41DC-BAE5-F61326C82006}" type="parTrans" cxnId="{CDF4B499-A80D-4F4C-A918-1134F58CB062}">
      <dgm:prSet/>
      <dgm:spPr/>
      <dgm:t>
        <a:bodyPr/>
        <a:lstStyle/>
        <a:p>
          <a:endParaRPr lang="en-US"/>
        </a:p>
      </dgm:t>
    </dgm:pt>
    <dgm:pt modelId="{FC2D358F-C2F0-4996-A310-25B60A5C8879}" type="sibTrans" cxnId="{CDF4B499-A80D-4F4C-A918-1134F58CB062}">
      <dgm:prSet/>
      <dgm:spPr/>
      <dgm:t>
        <a:bodyPr/>
        <a:lstStyle/>
        <a:p>
          <a:endParaRPr lang="en-US"/>
        </a:p>
      </dgm:t>
    </dgm:pt>
    <dgm:pt modelId="{693F66A8-1C99-486F-8A70-29B74D89704F}">
      <dgm:prSet/>
      <dgm:spPr/>
      <dgm:t>
        <a:bodyPr/>
        <a:lstStyle/>
        <a:p>
          <a:pPr rtl="0"/>
          <a:r>
            <a:rPr lang="en-US" dirty="0" smtClean="0"/>
            <a:t>POST /convert/{detect}/{pretty-xml}/{</a:t>
          </a:r>
          <a:r>
            <a:rPr lang="en-US" dirty="0" err="1" smtClean="0"/>
            <a:t>uri</a:t>
          </a:r>
          <a:r>
            <a:rPr lang="en-US" dirty="0" smtClean="0"/>
            <a:t>}</a:t>
          </a:r>
          <a:endParaRPr lang="en-US" dirty="0"/>
        </a:p>
      </dgm:t>
    </dgm:pt>
    <dgm:pt modelId="{CCEE4C04-E395-418A-A440-09C73101AEAC}" type="parTrans" cxnId="{D81B6506-0F58-44D1-8A00-0A8689F43C63}">
      <dgm:prSet/>
      <dgm:spPr/>
      <dgm:t>
        <a:bodyPr/>
        <a:lstStyle/>
        <a:p>
          <a:endParaRPr lang="en-US"/>
        </a:p>
      </dgm:t>
    </dgm:pt>
    <dgm:pt modelId="{AD338EC0-9D5B-49E4-B474-008185B5F714}" type="sibTrans" cxnId="{D81B6506-0F58-44D1-8A00-0A8689F43C63}">
      <dgm:prSet/>
      <dgm:spPr/>
      <dgm:t>
        <a:bodyPr/>
        <a:lstStyle/>
        <a:p>
          <a:endParaRPr lang="en-US"/>
        </a:p>
      </dgm:t>
    </dgm:pt>
    <dgm:pt modelId="{D751B320-2932-4856-BFF6-2F9C102EA42D}">
      <dgm:prSet/>
      <dgm:spPr/>
      <dgm:t>
        <a:bodyPr/>
        <a:lstStyle/>
        <a:p>
          <a:pPr rtl="0"/>
          <a:r>
            <a:rPr lang="en-US" smtClean="0"/>
            <a:t>Parameters :  {detect} – input , {pretty-xml} – output, {uri} - url</a:t>
          </a:r>
          <a:endParaRPr lang="en-US"/>
        </a:p>
      </dgm:t>
    </dgm:pt>
    <dgm:pt modelId="{4E0ED6CD-C87A-401D-A460-A59FF156C976}" type="parTrans" cxnId="{2761D809-4420-4DBD-80E2-9C893E9C301D}">
      <dgm:prSet/>
      <dgm:spPr/>
      <dgm:t>
        <a:bodyPr/>
        <a:lstStyle/>
        <a:p>
          <a:endParaRPr lang="en-US"/>
        </a:p>
      </dgm:t>
    </dgm:pt>
    <dgm:pt modelId="{2B4F7021-C775-472E-B4AC-D95B39D1B58A}" type="sibTrans" cxnId="{2761D809-4420-4DBD-80E2-9C893E9C301D}">
      <dgm:prSet/>
      <dgm:spPr/>
      <dgm:t>
        <a:bodyPr/>
        <a:lstStyle/>
        <a:p>
          <a:endParaRPr lang="en-US"/>
        </a:p>
      </dgm:t>
    </dgm:pt>
    <dgm:pt modelId="{796C6F3D-85FF-431E-B693-FE5B25F5A01C}">
      <dgm:prSet/>
      <dgm:spPr/>
      <dgm:t>
        <a:bodyPr/>
        <a:lstStyle/>
        <a:p>
          <a:pPr rtl="0"/>
          <a:r>
            <a:rPr lang="en-US" smtClean="0"/>
            <a:t>Response:</a:t>
          </a:r>
          <a:endParaRPr lang="en-US"/>
        </a:p>
      </dgm:t>
    </dgm:pt>
    <dgm:pt modelId="{2600DFE9-D454-4F92-95F6-E5DEF646BACA}" type="parTrans" cxnId="{43FBDF97-5BDF-4FC2-9E62-51B6C132850F}">
      <dgm:prSet/>
      <dgm:spPr/>
      <dgm:t>
        <a:bodyPr/>
        <a:lstStyle/>
        <a:p>
          <a:endParaRPr lang="en-US"/>
        </a:p>
      </dgm:t>
    </dgm:pt>
    <dgm:pt modelId="{3FBCC459-2975-4921-A997-119CADE6AB81}" type="sibTrans" cxnId="{43FBDF97-5BDF-4FC2-9E62-51B6C132850F}">
      <dgm:prSet/>
      <dgm:spPr/>
      <dgm:t>
        <a:bodyPr/>
        <a:lstStyle/>
        <a:p>
          <a:endParaRPr lang="en-US"/>
        </a:p>
      </dgm:t>
    </dgm:pt>
    <dgm:pt modelId="{63729AD7-5314-44EE-BF60-6BD038087F3A}">
      <dgm:prSet/>
      <dgm:spPr/>
      <dgm:t>
        <a:bodyPr/>
        <a:lstStyle/>
        <a:p>
          <a:pPr rtl="0"/>
          <a:r>
            <a:rPr lang="en-US" smtClean="0"/>
            <a:t>HTTP/1.1 200 OK</a:t>
          </a:r>
          <a:endParaRPr lang="en-US"/>
        </a:p>
      </dgm:t>
    </dgm:pt>
    <dgm:pt modelId="{AA153BF1-50C7-4B18-A2F1-CAF8ACC36BA1}" type="parTrans" cxnId="{FB6AB0CC-8E19-426B-A318-2B3C238EA0F0}">
      <dgm:prSet/>
      <dgm:spPr/>
      <dgm:t>
        <a:bodyPr/>
        <a:lstStyle/>
        <a:p>
          <a:endParaRPr lang="en-US"/>
        </a:p>
      </dgm:t>
    </dgm:pt>
    <dgm:pt modelId="{ED217107-A92F-4C5F-87EA-AB9C1B7F0015}" type="sibTrans" cxnId="{FB6AB0CC-8E19-426B-A318-2B3C238EA0F0}">
      <dgm:prSet/>
      <dgm:spPr/>
      <dgm:t>
        <a:bodyPr/>
        <a:lstStyle/>
        <a:p>
          <a:endParaRPr lang="en-US"/>
        </a:p>
      </dgm:t>
    </dgm:pt>
    <dgm:pt modelId="{F7A9C7AF-4AF5-46AB-B677-52EC8ED63C0C}">
      <dgm:prSet/>
      <dgm:spPr/>
      <dgm:t>
        <a:bodyPr/>
        <a:lstStyle/>
        <a:p>
          <a:pPr rtl="0"/>
          <a:r>
            <a:rPr lang="en-US" smtClean="0"/>
            <a:t>Content-Type: application/rdf+xml; charset=utf-8</a:t>
          </a:r>
          <a:endParaRPr lang="en-US"/>
        </a:p>
      </dgm:t>
    </dgm:pt>
    <dgm:pt modelId="{5A228936-5F98-4EF7-9C99-46C3D4EC5C34}" type="parTrans" cxnId="{566746D8-AFA5-4394-AF5D-D8AE21D17E24}">
      <dgm:prSet/>
      <dgm:spPr/>
      <dgm:t>
        <a:bodyPr/>
        <a:lstStyle/>
        <a:p>
          <a:endParaRPr lang="en-US"/>
        </a:p>
      </dgm:t>
    </dgm:pt>
    <dgm:pt modelId="{C6AFB9D6-43A0-4C29-96FB-8365623310C3}" type="sibTrans" cxnId="{566746D8-AFA5-4394-AF5D-D8AE21D17E24}">
      <dgm:prSet/>
      <dgm:spPr/>
      <dgm:t>
        <a:bodyPr/>
        <a:lstStyle/>
        <a:p>
          <a:endParaRPr lang="en-US"/>
        </a:p>
      </dgm:t>
    </dgm:pt>
    <dgm:pt modelId="{907B7CD8-847D-4067-9A07-05D79B56BF4F}">
      <dgm:prSet/>
      <dgm:spPr/>
      <dgm:t>
        <a:bodyPr/>
        <a:lstStyle/>
        <a:p>
          <a:pPr rtl="0"/>
          <a:endParaRPr lang="en-US"/>
        </a:p>
      </dgm:t>
    </dgm:pt>
    <dgm:pt modelId="{51244509-CC85-40AD-8D18-2F25FF932E63}" type="parTrans" cxnId="{F3136043-88E3-4397-8AC5-618A8ABACC5B}">
      <dgm:prSet/>
      <dgm:spPr/>
      <dgm:t>
        <a:bodyPr/>
        <a:lstStyle/>
        <a:p>
          <a:endParaRPr lang="en-US"/>
        </a:p>
      </dgm:t>
    </dgm:pt>
    <dgm:pt modelId="{AD4D2327-773A-4137-9C11-F517B4460624}" type="sibTrans" cxnId="{F3136043-88E3-4397-8AC5-618A8ABACC5B}">
      <dgm:prSet/>
      <dgm:spPr/>
      <dgm:t>
        <a:bodyPr/>
        <a:lstStyle/>
        <a:p>
          <a:endParaRPr lang="en-US"/>
        </a:p>
      </dgm:t>
    </dgm:pt>
    <dgm:pt modelId="{1875B551-F0AF-4F97-9175-97969CF05E7F}">
      <dgm:prSet/>
      <dgm:spPr/>
      <dgm:t>
        <a:bodyPr/>
        <a:lstStyle/>
        <a:p>
          <a:pPr rtl="0"/>
          <a:r>
            <a:rPr lang="en-US" dirty="0" smtClean="0"/>
            <a:t>&lt;?xml version="1.0" encoding="utf-8"?&gt;</a:t>
          </a:r>
          <a:endParaRPr lang="en-US" dirty="0"/>
        </a:p>
      </dgm:t>
    </dgm:pt>
    <dgm:pt modelId="{A31D4556-96B7-461A-B99F-F1ECDF55D4B5}" type="parTrans" cxnId="{F4ED74D0-311D-4B22-9A62-747B225E34C4}">
      <dgm:prSet/>
      <dgm:spPr/>
      <dgm:t>
        <a:bodyPr/>
        <a:lstStyle/>
        <a:p>
          <a:endParaRPr lang="en-US"/>
        </a:p>
      </dgm:t>
    </dgm:pt>
    <dgm:pt modelId="{F4442E90-7E17-417B-8EEF-63EC16E24157}" type="sibTrans" cxnId="{F4ED74D0-311D-4B22-9A62-747B225E34C4}">
      <dgm:prSet/>
      <dgm:spPr/>
      <dgm:t>
        <a:bodyPr/>
        <a:lstStyle/>
        <a:p>
          <a:endParaRPr lang="en-US"/>
        </a:p>
      </dgm:t>
    </dgm:pt>
    <dgm:pt modelId="{9B9BEFA9-7442-4B7F-9AD8-63C3B7018457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rdf:RDF</a:t>
          </a:r>
          <a:r>
            <a:rPr lang="en-US" dirty="0" smtClean="0"/>
            <a:t>  </a:t>
          </a:r>
          <a:r>
            <a:rPr lang="en-US" dirty="0" err="1" smtClean="0"/>
            <a:t>xmlns:rdf</a:t>
          </a:r>
          <a:r>
            <a:rPr lang="en-US" dirty="0" smtClean="0"/>
            <a:t>=</a:t>
          </a:r>
          <a:r>
            <a:rPr lang="en-US" dirty="0" smtClean="0">
              <a:hlinkClick xmlns:r="http://schemas.openxmlformats.org/officeDocument/2006/relationships" r:id="rId1"/>
            </a:rPr>
            <a:t>http://www.w3.org/1999/02/22-rdf-syntax-ns#</a:t>
          </a:r>
          <a:endParaRPr lang="en-US" dirty="0"/>
        </a:p>
      </dgm:t>
    </dgm:pt>
    <dgm:pt modelId="{CA9DB4F7-55FF-4A88-A0E7-565E6230B7D9}" type="parTrans" cxnId="{6BE6DBC6-809B-45C9-8FA7-405E85508C1F}">
      <dgm:prSet/>
      <dgm:spPr/>
      <dgm:t>
        <a:bodyPr/>
        <a:lstStyle/>
        <a:p>
          <a:endParaRPr lang="en-US"/>
        </a:p>
      </dgm:t>
    </dgm:pt>
    <dgm:pt modelId="{2DF54CF7-DD7F-4E41-9387-DD8133C5BE5E}" type="sibTrans" cxnId="{6BE6DBC6-809B-45C9-8FA7-405E85508C1F}">
      <dgm:prSet/>
      <dgm:spPr/>
      <dgm:t>
        <a:bodyPr/>
        <a:lstStyle/>
        <a:p>
          <a:endParaRPr lang="en-US"/>
        </a:p>
      </dgm:t>
    </dgm:pt>
    <dgm:pt modelId="{38AC03CB-9735-462A-B4C0-48C990F179B0}">
      <dgm:prSet/>
      <dgm:spPr/>
      <dgm:t>
        <a:bodyPr/>
        <a:lstStyle/>
        <a:p>
          <a:pPr rtl="0"/>
          <a:r>
            <a:rPr lang="en-US" dirty="0" smtClean="0"/>
            <a:t>             </a:t>
          </a:r>
          <a:r>
            <a:rPr lang="en-US" dirty="0" err="1" smtClean="0"/>
            <a:t>xmlns:rdfa</a:t>
          </a:r>
          <a:r>
            <a:rPr lang="en-US" dirty="0" smtClean="0"/>
            <a:t>="http://www.w3.org/ns/rdfa#"                                             </a:t>
          </a:r>
          <a:r>
            <a:rPr lang="en-US" dirty="0" err="1" smtClean="0"/>
            <a:t>xmlns:schema</a:t>
          </a:r>
          <a:r>
            <a:rPr lang="en-US" dirty="0" smtClean="0"/>
            <a:t>="http://schema.org/"&gt;</a:t>
          </a:r>
          <a:endParaRPr lang="en-US" dirty="0"/>
        </a:p>
      </dgm:t>
    </dgm:pt>
    <dgm:pt modelId="{DF2F8EAA-C005-4DC0-8A51-000731D949D0}" type="parTrans" cxnId="{37E628A2-EF27-4416-8AD2-4AF2286FB663}">
      <dgm:prSet/>
      <dgm:spPr/>
      <dgm:t>
        <a:bodyPr/>
        <a:lstStyle/>
        <a:p>
          <a:endParaRPr lang="en-US"/>
        </a:p>
      </dgm:t>
    </dgm:pt>
    <dgm:pt modelId="{C63D97DF-4CD8-4057-A507-5436959670D4}" type="sibTrans" cxnId="{37E628A2-EF27-4416-8AD2-4AF2286FB663}">
      <dgm:prSet/>
      <dgm:spPr/>
      <dgm:t>
        <a:bodyPr/>
        <a:lstStyle/>
        <a:p>
          <a:endParaRPr lang="en-US"/>
        </a:p>
      </dgm:t>
    </dgm:pt>
    <dgm:pt modelId="{38BDE1E2-296B-48A4-A9B8-0CE84FB987DC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schema:Review</a:t>
          </a:r>
          <a:r>
            <a:rPr lang="en-US" dirty="0" smtClean="0"/>
            <a:t> </a:t>
          </a:r>
          <a:r>
            <a:rPr lang="en-US" dirty="0" err="1" smtClean="0"/>
            <a:t>rdf:nodeID</a:t>
          </a:r>
          <a:r>
            <a:rPr lang="en-US" dirty="0" smtClean="0"/>
            <a:t>="N81e6c286b22945d9a8e10c5c0812e166"&gt;</a:t>
          </a:r>
          <a:endParaRPr lang="en-US" dirty="0"/>
        </a:p>
      </dgm:t>
    </dgm:pt>
    <dgm:pt modelId="{BE8CE4A0-6F9F-4BDF-8E3A-48B5D5A7A325}" type="parTrans" cxnId="{3750E736-9117-438C-9414-F35873FB568D}">
      <dgm:prSet/>
      <dgm:spPr/>
      <dgm:t>
        <a:bodyPr/>
        <a:lstStyle/>
        <a:p>
          <a:endParaRPr lang="en-US"/>
        </a:p>
      </dgm:t>
    </dgm:pt>
    <dgm:pt modelId="{0FCC6341-60AD-4FB8-968A-42E63E432F8A}" type="sibTrans" cxnId="{3750E736-9117-438C-9414-F35873FB568D}">
      <dgm:prSet/>
      <dgm:spPr/>
      <dgm:t>
        <a:bodyPr/>
        <a:lstStyle/>
        <a:p>
          <a:endParaRPr lang="en-US"/>
        </a:p>
      </dgm:t>
    </dgm:pt>
    <dgm:pt modelId="{9E4D539F-E41A-4B09-8D9D-80128CDC35C5}">
      <dgm:prSet/>
      <dgm:spPr/>
      <dgm:t>
        <a:bodyPr/>
        <a:lstStyle/>
        <a:p>
          <a:pPr rtl="0"/>
          <a:r>
            <a:rPr lang="en-US" dirty="0" smtClean="0"/>
            <a:t>&lt;</a:t>
          </a:r>
          <a:r>
            <a:rPr lang="en-US" dirty="0" err="1" smtClean="0"/>
            <a:t>schema:reviewRating</a:t>
          </a:r>
          <a:r>
            <a:rPr lang="en-US" dirty="0" smtClean="0"/>
            <a:t>&gt;</a:t>
          </a:r>
          <a:endParaRPr lang="en-US" dirty="0"/>
        </a:p>
      </dgm:t>
    </dgm:pt>
    <dgm:pt modelId="{125E81EA-3EF3-4A2E-A9D8-972EC0942588}" type="parTrans" cxnId="{E4FE45C0-91EB-4D31-8CD3-491404EF2A6F}">
      <dgm:prSet/>
      <dgm:spPr/>
      <dgm:t>
        <a:bodyPr/>
        <a:lstStyle/>
        <a:p>
          <a:endParaRPr lang="en-US"/>
        </a:p>
      </dgm:t>
    </dgm:pt>
    <dgm:pt modelId="{2D5ECCA8-4CDB-4F94-92F5-E9097CD6D436}" type="sibTrans" cxnId="{E4FE45C0-91EB-4D31-8CD3-491404EF2A6F}">
      <dgm:prSet/>
      <dgm:spPr/>
      <dgm:t>
        <a:bodyPr/>
        <a:lstStyle/>
        <a:p>
          <a:endParaRPr lang="en-US"/>
        </a:p>
      </dgm:t>
    </dgm:pt>
    <dgm:pt modelId="{CDD015F5-8B00-4200-82C8-8AA33BEB5D6E}">
      <dgm:prSet/>
      <dgm:spPr/>
      <dgm:t>
        <a:bodyPr/>
        <a:lstStyle/>
        <a:p>
          <a:pPr rtl="0"/>
          <a:r>
            <a:rPr lang="en-US" dirty="0" smtClean="0"/>
            <a:t>  &lt;/</a:t>
          </a:r>
          <a:r>
            <a:rPr lang="en-US" dirty="0" err="1" smtClean="0"/>
            <a:t>schema:reviewRating</a:t>
          </a:r>
          <a:r>
            <a:rPr lang="en-US" dirty="0" smtClean="0"/>
            <a:t>&gt;</a:t>
          </a:r>
          <a:endParaRPr lang="en-US" dirty="0"/>
        </a:p>
      </dgm:t>
    </dgm:pt>
    <dgm:pt modelId="{E152EBEC-0770-40C4-BEDD-B1AD73F32ABD}" type="parTrans" cxnId="{8174701A-3E97-43AD-B9AD-8970F4D3C1C1}">
      <dgm:prSet/>
      <dgm:spPr/>
      <dgm:t>
        <a:bodyPr/>
        <a:lstStyle/>
        <a:p>
          <a:endParaRPr lang="en-US"/>
        </a:p>
      </dgm:t>
    </dgm:pt>
    <dgm:pt modelId="{B3A3CC7F-A070-4054-BBD6-984D8C98C12B}" type="sibTrans" cxnId="{8174701A-3E97-43AD-B9AD-8970F4D3C1C1}">
      <dgm:prSet/>
      <dgm:spPr/>
      <dgm:t>
        <a:bodyPr/>
        <a:lstStyle/>
        <a:p>
          <a:endParaRPr lang="en-US"/>
        </a:p>
      </dgm:t>
    </dgm:pt>
    <dgm:pt modelId="{6EE67EBB-485D-4C83-B5FD-6B8317D14500}">
      <dgm:prSet/>
      <dgm:spPr/>
      <dgm:t>
        <a:bodyPr/>
        <a:lstStyle/>
        <a:p>
          <a:pPr rtl="0"/>
          <a:r>
            <a:rPr lang="en-US" dirty="0" smtClean="0"/>
            <a:t> &lt;/</a:t>
          </a:r>
          <a:r>
            <a:rPr lang="en-US" dirty="0" err="1" smtClean="0"/>
            <a:t>schema:Review</a:t>
          </a:r>
          <a:r>
            <a:rPr lang="en-US" dirty="0" smtClean="0"/>
            <a:t>&gt;</a:t>
          </a:r>
          <a:endParaRPr lang="en-US" dirty="0"/>
        </a:p>
      </dgm:t>
    </dgm:pt>
    <dgm:pt modelId="{17D8C809-8BB0-4831-A728-B2BB10D32730}" type="parTrans" cxnId="{26DB4607-9623-4570-8C01-32C1D81E94EA}">
      <dgm:prSet/>
      <dgm:spPr/>
      <dgm:t>
        <a:bodyPr/>
        <a:lstStyle/>
        <a:p>
          <a:endParaRPr lang="en-US"/>
        </a:p>
      </dgm:t>
    </dgm:pt>
    <dgm:pt modelId="{970E4DDE-96F7-465F-B87F-9A2C3D73E69E}" type="sibTrans" cxnId="{26DB4607-9623-4570-8C01-32C1D81E94EA}">
      <dgm:prSet/>
      <dgm:spPr/>
      <dgm:t>
        <a:bodyPr/>
        <a:lstStyle/>
        <a:p>
          <a:endParaRPr lang="en-US"/>
        </a:p>
      </dgm:t>
    </dgm:pt>
    <dgm:pt modelId="{068BD4E6-C4B3-4BB7-9AB0-17BB6A2761CE}">
      <dgm:prSet/>
      <dgm:spPr/>
      <dgm:t>
        <a:bodyPr/>
        <a:lstStyle/>
        <a:p>
          <a:pPr rtl="0"/>
          <a:r>
            <a:rPr lang="en-US" dirty="0" smtClean="0"/>
            <a:t>&lt;/</a:t>
          </a:r>
          <a:r>
            <a:rPr lang="en-US" dirty="0" err="1" smtClean="0"/>
            <a:t>rdf:RDF</a:t>
          </a:r>
          <a:r>
            <a:rPr lang="en-US" dirty="0" smtClean="0"/>
            <a:t>&gt;</a:t>
          </a:r>
          <a:endParaRPr lang="en-US" dirty="0"/>
        </a:p>
      </dgm:t>
    </dgm:pt>
    <dgm:pt modelId="{3265876E-BEAA-48AC-A7A0-876D7D71E0E6}" type="parTrans" cxnId="{4E4675AB-19D5-47A2-A427-79F8CE8A5517}">
      <dgm:prSet/>
      <dgm:spPr/>
      <dgm:t>
        <a:bodyPr/>
        <a:lstStyle/>
        <a:p>
          <a:endParaRPr lang="en-US"/>
        </a:p>
      </dgm:t>
    </dgm:pt>
    <dgm:pt modelId="{72C14AD5-BD16-4B83-927C-E65B023BF452}" type="sibTrans" cxnId="{4E4675AB-19D5-47A2-A427-79F8CE8A5517}">
      <dgm:prSet/>
      <dgm:spPr/>
      <dgm:t>
        <a:bodyPr/>
        <a:lstStyle/>
        <a:p>
          <a:endParaRPr lang="en-US"/>
        </a:p>
      </dgm:t>
    </dgm:pt>
    <dgm:pt modelId="{ED6D938F-4FD7-4F03-B534-CED55803F63F}">
      <dgm:prSet/>
      <dgm:spPr/>
      <dgm:t>
        <a:bodyPr/>
        <a:lstStyle/>
        <a:p>
          <a:pPr rtl="0"/>
          <a:r>
            <a:rPr lang="en-US" dirty="0" smtClean="0"/>
            <a:t>     5/ 5stars</a:t>
          </a:r>
          <a:endParaRPr lang="en-US" dirty="0"/>
        </a:p>
      </dgm:t>
    </dgm:pt>
    <dgm:pt modelId="{BB599F5E-A5B9-44F8-97E6-DF9FCD692EF0}" type="parTrans" cxnId="{4108EBB3-9FC0-45B6-B849-DF7ACC5997AC}">
      <dgm:prSet/>
      <dgm:spPr/>
      <dgm:t>
        <a:bodyPr/>
        <a:lstStyle/>
        <a:p>
          <a:endParaRPr lang="en-US"/>
        </a:p>
      </dgm:t>
    </dgm:pt>
    <dgm:pt modelId="{963A2F26-4F72-43B4-9DE6-6D52DA85FB6A}" type="sibTrans" cxnId="{4108EBB3-9FC0-45B6-B849-DF7ACC5997AC}">
      <dgm:prSet/>
      <dgm:spPr/>
      <dgm:t>
        <a:bodyPr/>
        <a:lstStyle/>
        <a:p>
          <a:endParaRPr lang="en-US"/>
        </a:p>
      </dgm:t>
    </dgm:pt>
    <dgm:pt modelId="{7C44955F-EB0C-40F9-8B38-3CE1DDD7EAEC}" type="pres">
      <dgm:prSet presAssocID="{B4D8C2EB-657B-4873-9225-3535DE7B6D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A2293-8FDB-4303-AC74-4FF7B1862BD1}" type="pres">
      <dgm:prSet presAssocID="{EFE587F7-10FC-47EB-893F-9CF2450C0878}" presName="linNode" presStyleCnt="0"/>
      <dgm:spPr/>
    </dgm:pt>
    <dgm:pt modelId="{A11DF670-2988-45AC-AE31-3EB7DCDB4D30}" type="pres">
      <dgm:prSet presAssocID="{EFE587F7-10FC-47EB-893F-9CF2450C0878}" presName="parentText" presStyleLbl="node1" presStyleIdx="0" presStyleCnt="4" custScaleX="17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1BE67-738F-4822-9F77-F754FCDE55C5}" type="pres">
      <dgm:prSet presAssocID="{FC2D358F-C2F0-4996-A310-25B60A5C8879}" presName="sp" presStyleCnt="0"/>
      <dgm:spPr/>
    </dgm:pt>
    <dgm:pt modelId="{3342BF69-502D-4871-9241-C31B3B57F7B9}" type="pres">
      <dgm:prSet presAssocID="{693F66A8-1C99-486F-8A70-29B74D89704F}" presName="linNode" presStyleCnt="0"/>
      <dgm:spPr/>
    </dgm:pt>
    <dgm:pt modelId="{6DF9C006-7BBB-4546-96FD-CFC4F08587FB}" type="pres">
      <dgm:prSet presAssocID="{693F66A8-1C99-486F-8A70-29B74D89704F}" presName="parentText" presStyleLbl="node1" presStyleIdx="1" presStyleCnt="4" custScaleX="1455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99D2F3-9190-4EA3-8D91-7D128992369A}" type="pres">
      <dgm:prSet presAssocID="{AD338EC0-9D5B-49E4-B474-008185B5F714}" presName="sp" presStyleCnt="0"/>
      <dgm:spPr/>
    </dgm:pt>
    <dgm:pt modelId="{1DBB6D76-5145-49A6-8E71-A37A859FB40E}" type="pres">
      <dgm:prSet presAssocID="{D751B320-2932-4856-BFF6-2F9C102EA42D}" presName="linNode" presStyleCnt="0"/>
      <dgm:spPr/>
    </dgm:pt>
    <dgm:pt modelId="{F3FA19F6-667F-448B-9031-03E48583DFAE}" type="pres">
      <dgm:prSet presAssocID="{D751B320-2932-4856-BFF6-2F9C102EA42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0C328-376B-4444-953B-B449558BE948}" type="pres">
      <dgm:prSet presAssocID="{2B4F7021-C775-472E-B4AC-D95B39D1B58A}" presName="sp" presStyleCnt="0"/>
      <dgm:spPr/>
    </dgm:pt>
    <dgm:pt modelId="{B2A45A00-FE31-4FFF-9DE5-56A9D07E3525}" type="pres">
      <dgm:prSet presAssocID="{796C6F3D-85FF-431E-B693-FE5B25F5A01C}" presName="linNode" presStyleCnt="0"/>
      <dgm:spPr/>
    </dgm:pt>
    <dgm:pt modelId="{780A23D4-553F-4BAF-B937-ACACBAA53F97}" type="pres">
      <dgm:prSet presAssocID="{796C6F3D-85FF-431E-B693-FE5B25F5A01C}" presName="parentText" presStyleLbl="node1" presStyleIdx="3" presStyleCnt="4" custLinFactY="-26206" custLinFactNeighborX="-76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B8D8F6-A6F8-4AFD-B808-3D74C570E9B8}" type="pres">
      <dgm:prSet presAssocID="{796C6F3D-85FF-431E-B693-FE5B25F5A01C}" presName="descendantText" presStyleLbl="alignAccFollowNode1" presStyleIdx="0" presStyleCnt="1" custScaleX="143186" custScaleY="525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FBDF97-5BDF-4FC2-9E62-51B6C132850F}" srcId="{B4D8C2EB-657B-4873-9225-3535DE7B6DB6}" destId="{796C6F3D-85FF-431E-B693-FE5B25F5A01C}" srcOrd="3" destOrd="0" parTransId="{2600DFE9-D454-4F92-95F6-E5DEF646BACA}" sibTransId="{3FBCC459-2975-4921-A997-119CADE6AB81}"/>
    <dgm:cxn modelId="{C9CE3474-FC91-4A9E-BE94-FA55865D9A36}" type="presOf" srcId="{068BD4E6-C4B3-4BB7-9AB0-17BB6A2761CE}" destId="{E4B8D8F6-A6F8-4AFD-B808-3D74C570E9B8}" srcOrd="0" destOrd="11" presId="urn:microsoft.com/office/officeart/2005/8/layout/vList5"/>
    <dgm:cxn modelId="{37E628A2-EF27-4416-8AD2-4AF2286FB663}" srcId="{796C6F3D-85FF-431E-B693-FE5B25F5A01C}" destId="{38AC03CB-9735-462A-B4C0-48C990F179B0}" srcOrd="2" destOrd="0" parTransId="{DF2F8EAA-C005-4DC0-8A51-000731D949D0}" sibTransId="{C63D97DF-4CD8-4057-A507-5436959670D4}"/>
    <dgm:cxn modelId="{F4ED74D0-311D-4B22-9A62-747B225E34C4}" srcId="{F7A9C7AF-4AF5-46AB-B677-52EC8ED63C0C}" destId="{1875B551-F0AF-4F97-9175-97969CF05E7F}" srcOrd="1" destOrd="0" parTransId="{A31D4556-96B7-461A-B99F-F1ECDF55D4B5}" sibTransId="{F4442E90-7E17-417B-8EEF-63EC16E24157}"/>
    <dgm:cxn modelId="{54D3D52D-1C13-4633-B45E-642A9464F973}" type="presOf" srcId="{693F66A8-1C99-486F-8A70-29B74D89704F}" destId="{6DF9C006-7BBB-4546-96FD-CFC4F08587FB}" srcOrd="0" destOrd="0" presId="urn:microsoft.com/office/officeart/2005/8/layout/vList5"/>
    <dgm:cxn modelId="{BF8ED944-DE14-451C-A51B-4754957165E0}" type="presOf" srcId="{D751B320-2932-4856-BFF6-2F9C102EA42D}" destId="{F3FA19F6-667F-448B-9031-03E48583DFAE}" srcOrd="0" destOrd="0" presId="urn:microsoft.com/office/officeart/2005/8/layout/vList5"/>
    <dgm:cxn modelId="{FD09B956-944C-4B59-B187-667023858E30}" type="presOf" srcId="{1875B551-F0AF-4F97-9175-97969CF05E7F}" destId="{E4B8D8F6-A6F8-4AFD-B808-3D74C570E9B8}" srcOrd="0" destOrd="3" presId="urn:microsoft.com/office/officeart/2005/8/layout/vList5"/>
    <dgm:cxn modelId="{8174701A-3E97-43AD-B9AD-8970F4D3C1C1}" srcId="{796C6F3D-85FF-431E-B693-FE5B25F5A01C}" destId="{CDD015F5-8B00-4200-82C8-8AA33BEB5D6E}" srcOrd="3" destOrd="0" parTransId="{E152EBEC-0770-40C4-BEDD-B1AD73F32ABD}" sibTransId="{B3A3CC7F-A070-4054-BBD6-984D8C98C12B}"/>
    <dgm:cxn modelId="{26DB4607-9623-4570-8C01-32C1D81E94EA}" srcId="{796C6F3D-85FF-431E-B693-FE5B25F5A01C}" destId="{6EE67EBB-485D-4C83-B5FD-6B8317D14500}" srcOrd="4" destOrd="0" parTransId="{17D8C809-8BB0-4831-A728-B2BB10D32730}" sibTransId="{970E4DDE-96F7-465F-B87F-9A2C3D73E69E}"/>
    <dgm:cxn modelId="{720B0093-3DC9-4AA6-AB7A-93405D5DFF1E}" type="presOf" srcId="{F7A9C7AF-4AF5-46AB-B677-52EC8ED63C0C}" destId="{E4B8D8F6-A6F8-4AFD-B808-3D74C570E9B8}" srcOrd="0" destOrd="1" presId="urn:microsoft.com/office/officeart/2005/8/layout/vList5"/>
    <dgm:cxn modelId="{BD05147F-2E5A-434E-AA9A-C4EE64E57806}" type="presOf" srcId="{38BDE1E2-296B-48A4-A9B8-0CE84FB987DC}" destId="{E4B8D8F6-A6F8-4AFD-B808-3D74C570E9B8}" srcOrd="0" destOrd="6" presId="urn:microsoft.com/office/officeart/2005/8/layout/vList5"/>
    <dgm:cxn modelId="{566746D8-AFA5-4394-AF5D-D8AE21D17E24}" srcId="{796C6F3D-85FF-431E-B693-FE5B25F5A01C}" destId="{F7A9C7AF-4AF5-46AB-B677-52EC8ED63C0C}" srcOrd="1" destOrd="0" parTransId="{5A228936-5F98-4EF7-9C99-46C3D4EC5C34}" sibTransId="{C6AFB9D6-43A0-4C29-96FB-8365623310C3}"/>
    <dgm:cxn modelId="{E368D4CD-CCC4-428A-9EBD-1B8614745BAE}" type="presOf" srcId="{38AC03CB-9735-462A-B4C0-48C990F179B0}" destId="{E4B8D8F6-A6F8-4AFD-B808-3D74C570E9B8}" srcOrd="0" destOrd="5" presId="urn:microsoft.com/office/officeart/2005/8/layout/vList5"/>
    <dgm:cxn modelId="{E4FE45C0-91EB-4D31-8CD3-491404EF2A6F}" srcId="{38AC03CB-9735-462A-B4C0-48C990F179B0}" destId="{9E4D539F-E41A-4B09-8D9D-80128CDC35C5}" srcOrd="1" destOrd="0" parTransId="{125E81EA-3EF3-4A2E-A9D8-972EC0942588}" sibTransId="{2D5ECCA8-4CDB-4F94-92F5-E9097CD6D436}"/>
    <dgm:cxn modelId="{B40FECC4-45B2-4F90-80E0-46170A5A0C4B}" type="presOf" srcId="{B4D8C2EB-657B-4873-9225-3535DE7B6DB6}" destId="{7C44955F-EB0C-40F9-8B38-3CE1DDD7EAEC}" srcOrd="0" destOrd="0" presId="urn:microsoft.com/office/officeart/2005/8/layout/vList5"/>
    <dgm:cxn modelId="{25886237-2BD9-4E11-910F-A29AFE8A0E91}" type="presOf" srcId="{CDD015F5-8B00-4200-82C8-8AA33BEB5D6E}" destId="{E4B8D8F6-A6F8-4AFD-B808-3D74C570E9B8}" srcOrd="0" destOrd="9" presId="urn:microsoft.com/office/officeart/2005/8/layout/vList5"/>
    <dgm:cxn modelId="{5EAE88B1-7FA6-42CD-8EE7-8B887FFA862A}" type="presOf" srcId="{907B7CD8-847D-4067-9A07-05D79B56BF4F}" destId="{E4B8D8F6-A6F8-4AFD-B808-3D74C570E9B8}" srcOrd="0" destOrd="2" presId="urn:microsoft.com/office/officeart/2005/8/layout/vList5"/>
    <dgm:cxn modelId="{4E4675AB-19D5-47A2-A427-79F8CE8A5517}" srcId="{796C6F3D-85FF-431E-B693-FE5B25F5A01C}" destId="{068BD4E6-C4B3-4BB7-9AB0-17BB6A2761CE}" srcOrd="5" destOrd="0" parTransId="{3265876E-BEAA-48AC-A7A0-876D7D71E0E6}" sibTransId="{72C14AD5-BD16-4B83-927C-E65B023BF452}"/>
    <dgm:cxn modelId="{60957B63-4286-4381-B972-F3440D969AEC}" type="presOf" srcId="{ED6D938F-4FD7-4F03-B534-CED55803F63F}" destId="{E4B8D8F6-A6F8-4AFD-B808-3D74C570E9B8}" srcOrd="0" destOrd="8" presId="urn:microsoft.com/office/officeart/2005/8/layout/vList5"/>
    <dgm:cxn modelId="{F3136043-88E3-4397-8AC5-618A8ABACC5B}" srcId="{F7A9C7AF-4AF5-46AB-B677-52EC8ED63C0C}" destId="{907B7CD8-847D-4067-9A07-05D79B56BF4F}" srcOrd="0" destOrd="0" parTransId="{51244509-CC85-40AD-8D18-2F25FF932E63}" sibTransId="{AD4D2327-773A-4137-9C11-F517B4460624}"/>
    <dgm:cxn modelId="{FB6AB0CC-8E19-426B-A318-2B3C238EA0F0}" srcId="{796C6F3D-85FF-431E-B693-FE5B25F5A01C}" destId="{63729AD7-5314-44EE-BF60-6BD038087F3A}" srcOrd="0" destOrd="0" parTransId="{AA153BF1-50C7-4B18-A2F1-CAF8ACC36BA1}" sibTransId="{ED217107-A92F-4C5F-87EA-AB9C1B7F0015}"/>
    <dgm:cxn modelId="{3750E736-9117-438C-9414-F35873FB568D}" srcId="{38AC03CB-9735-462A-B4C0-48C990F179B0}" destId="{38BDE1E2-296B-48A4-A9B8-0CE84FB987DC}" srcOrd="0" destOrd="0" parTransId="{BE8CE4A0-6F9F-4BDF-8E3A-48B5D5A7A325}" sibTransId="{0FCC6341-60AD-4FB8-968A-42E63E432F8A}"/>
    <dgm:cxn modelId="{CDF4B499-A80D-4F4C-A918-1134F58CB062}" srcId="{B4D8C2EB-657B-4873-9225-3535DE7B6DB6}" destId="{EFE587F7-10FC-47EB-893F-9CF2450C0878}" srcOrd="0" destOrd="0" parTransId="{E2A70233-FF80-41DC-BAE5-F61326C82006}" sibTransId="{FC2D358F-C2F0-4996-A310-25B60A5C8879}"/>
    <dgm:cxn modelId="{D81B6506-0F58-44D1-8A00-0A8689F43C63}" srcId="{B4D8C2EB-657B-4873-9225-3535DE7B6DB6}" destId="{693F66A8-1C99-486F-8A70-29B74D89704F}" srcOrd="1" destOrd="0" parTransId="{CCEE4C04-E395-418A-A440-09C73101AEAC}" sibTransId="{AD338EC0-9D5B-49E4-B474-008185B5F714}"/>
    <dgm:cxn modelId="{A9BFF3A3-5F9D-4691-88B1-B91CE37CADB7}" type="presOf" srcId="{63729AD7-5314-44EE-BF60-6BD038087F3A}" destId="{E4B8D8F6-A6F8-4AFD-B808-3D74C570E9B8}" srcOrd="0" destOrd="0" presId="urn:microsoft.com/office/officeart/2005/8/layout/vList5"/>
    <dgm:cxn modelId="{88DAF4E1-2276-4DBD-821D-B7E5BADB44EE}" type="presOf" srcId="{6EE67EBB-485D-4C83-B5FD-6B8317D14500}" destId="{E4B8D8F6-A6F8-4AFD-B808-3D74C570E9B8}" srcOrd="0" destOrd="10" presId="urn:microsoft.com/office/officeart/2005/8/layout/vList5"/>
    <dgm:cxn modelId="{EE64CAB7-6A83-4245-ACA6-87A883ADDF95}" type="presOf" srcId="{EFE587F7-10FC-47EB-893F-9CF2450C0878}" destId="{A11DF670-2988-45AC-AE31-3EB7DCDB4D30}" srcOrd="0" destOrd="0" presId="urn:microsoft.com/office/officeart/2005/8/layout/vList5"/>
    <dgm:cxn modelId="{4108EBB3-9FC0-45B6-B849-DF7ACC5997AC}" srcId="{9E4D539F-E41A-4B09-8D9D-80128CDC35C5}" destId="{ED6D938F-4FD7-4F03-B534-CED55803F63F}" srcOrd="0" destOrd="0" parTransId="{BB599F5E-A5B9-44F8-97E6-DF9FCD692EF0}" sibTransId="{963A2F26-4F72-43B4-9DE6-6D52DA85FB6A}"/>
    <dgm:cxn modelId="{6BE6DBC6-809B-45C9-8FA7-405E85508C1F}" srcId="{F7A9C7AF-4AF5-46AB-B677-52EC8ED63C0C}" destId="{9B9BEFA9-7442-4B7F-9AD8-63C3B7018457}" srcOrd="2" destOrd="0" parTransId="{CA9DB4F7-55FF-4A88-A0E7-565E6230B7D9}" sibTransId="{2DF54CF7-DD7F-4E41-9387-DD8133C5BE5E}"/>
    <dgm:cxn modelId="{2761D809-4420-4DBD-80E2-9C893E9C301D}" srcId="{B4D8C2EB-657B-4873-9225-3535DE7B6DB6}" destId="{D751B320-2932-4856-BFF6-2F9C102EA42D}" srcOrd="2" destOrd="0" parTransId="{4E0ED6CD-C87A-401D-A460-A59FF156C976}" sibTransId="{2B4F7021-C775-472E-B4AC-D95B39D1B58A}"/>
    <dgm:cxn modelId="{115DDA45-43AD-4675-BCBA-1F80E98F6716}" type="presOf" srcId="{9B9BEFA9-7442-4B7F-9AD8-63C3B7018457}" destId="{E4B8D8F6-A6F8-4AFD-B808-3D74C570E9B8}" srcOrd="0" destOrd="4" presId="urn:microsoft.com/office/officeart/2005/8/layout/vList5"/>
    <dgm:cxn modelId="{640A93EB-F089-4822-9745-EBC8898144D1}" type="presOf" srcId="{9E4D539F-E41A-4B09-8D9D-80128CDC35C5}" destId="{E4B8D8F6-A6F8-4AFD-B808-3D74C570E9B8}" srcOrd="0" destOrd="7" presId="urn:microsoft.com/office/officeart/2005/8/layout/vList5"/>
    <dgm:cxn modelId="{468631CF-80DA-4194-A947-C27CCAF280BB}" type="presOf" srcId="{796C6F3D-85FF-431E-B693-FE5B25F5A01C}" destId="{780A23D4-553F-4BAF-B937-ACACBAA53F97}" srcOrd="0" destOrd="0" presId="urn:microsoft.com/office/officeart/2005/8/layout/vList5"/>
    <dgm:cxn modelId="{DD99DB47-0D09-4335-BF6E-F06F2D37A91C}" type="presParOf" srcId="{7C44955F-EB0C-40F9-8B38-3CE1DDD7EAEC}" destId="{E4FA2293-8FDB-4303-AC74-4FF7B1862BD1}" srcOrd="0" destOrd="0" presId="urn:microsoft.com/office/officeart/2005/8/layout/vList5"/>
    <dgm:cxn modelId="{35550B6F-0C27-4959-894F-F5AFC0574982}" type="presParOf" srcId="{E4FA2293-8FDB-4303-AC74-4FF7B1862BD1}" destId="{A11DF670-2988-45AC-AE31-3EB7DCDB4D30}" srcOrd="0" destOrd="0" presId="urn:microsoft.com/office/officeart/2005/8/layout/vList5"/>
    <dgm:cxn modelId="{DCF7BA78-44FC-4A81-BD57-B3F0D67D7E09}" type="presParOf" srcId="{7C44955F-EB0C-40F9-8B38-3CE1DDD7EAEC}" destId="{9DD1BE67-738F-4822-9F77-F754FCDE55C5}" srcOrd="1" destOrd="0" presId="urn:microsoft.com/office/officeart/2005/8/layout/vList5"/>
    <dgm:cxn modelId="{9EB78694-A24C-4AD0-83E7-8DC09BBE5957}" type="presParOf" srcId="{7C44955F-EB0C-40F9-8B38-3CE1DDD7EAEC}" destId="{3342BF69-502D-4871-9241-C31B3B57F7B9}" srcOrd="2" destOrd="0" presId="urn:microsoft.com/office/officeart/2005/8/layout/vList5"/>
    <dgm:cxn modelId="{DBFB7F29-2C3A-4FDB-9C59-5AB03727ADB9}" type="presParOf" srcId="{3342BF69-502D-4871-9241-C31B3B57F7B9}" destId="{6DF9C006-7BBB-4546-96FD-CFC4F08587FB}" srcOrd="0" destOrd="0" presId="urn:microsoft.com/office/officeart/2005/8/layout/vList5"/>
    <dgm:cxn modelId="{4C7526CF-259C-46FF-80C7-427EA6BC2112}" type="presParOf" srcId="{7C44955F-EB0C-40F9-8B38-3CE1DDD7EAEC}" destId="{E499D2F3-9190-4EA3-8D91-7D128992369A}" srcOrd="3" destOrd="0" presId="urn:microsoft.com/office/officeart/2005/8/layout/vList5"/>
    <dgm:cxn modelId="{1D9809C8-0ABE-4E17-A42B-7484EB537AB2}" type="presParOf" srcId="{7C44955F-EB0C-40F9-8B38-3CE1DDD7EAEC}" destId="{1DBB6D76-5145-49A6-8E71-A37A859FB40E}" srcOrd="4" destOrd="0" presId="urn:microsoft.com/office/officeart/2005/8/layout/vList5"/>
    <dgm:cxn modelId="{9A063025-D011-41DA-A674-51203BAB37FA}" type="presParOf" srcId="{1DBB6D76-5145-49A6-8E71-A37A859FB40E}" destId="{F3FA19F6-667F-448B-9031-03E48583DFAE}" srcOrd="0" destOrd="0" presId="urn:microsoft.com/office/officeart/2005/8/layout/vList5"/>
    <dgm:cxn modelId="{8D31117C-59DB-4D3B-A5D0-66088B7D79A1}" type="presParOf" srcId="{7C44955F-EB0C-40F9-8B38-3CE1DDD7EAEC}" destId="{4980C328-376B-4444-953B-B449558BE948}" srcOrd="5" destOrd="0" presId="urn:microsoft.com/office/officeart/2005/8/layout/vList5"/>
    <dgm:cxn modelId="{929D8DAE-FE36-4888-AC31-F7F1BA9D1446}" type="presParOf" srcId="{7C44955F-EB0C-40F9-8B38-3CE1DDD7EAEC}" destId="{B2A45A00-FE31-4FFF-9DE5-56A9D07E3525}" srcOrd="6" destOrd="0" presId="urn:microsoft.com/office/officeart/2005/8/layout/vList5"/>
    <dgm:cxn modelId="{4B5B70A8-4893-41A9-9364-52A3E3AA6742}" type="presParOf" srcId="{B2A45A00-FE31-4FFF-9DE5-56A9D07E3525}" destId="{780A23D4-553F-4BAF-B937-ACACBAA53F97}" srcOrd="0" destOrd="0" presId="urn:microsoft.com/office/officeart/2005/8/layout/vList5"/>
    <dgm:cxn modelId="{E5F64B68-A3A1-4767-8E6C-A1DA910A993D}" type="presParOf" srcId="{B2A45A00-FE31-4FFF-9DE5-56A9D07E3525}" destId="{E4B8D8F6-A6F8-4AFD-B808-3D74C570E9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F92CF-BFE6-458C-B2C8-FF217BD8855C}">
      <dsp:nvSpPr>
        <dsp:cNvPr id="0" name=""/>
        <dsp:cNvSpPr/>
      </dsp:nvSpPr>
      <dsp:spPr>
        <a:xfrm>
          <a:off x="3716" y="373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Extract RDFa</a:t>
          </a:r>
          <a:endParaRPr lang="en-US" sz="900" kern="1200"/>
        </a:p>
      </dsp:txBody>
      <dsp:txXfrm>
        <a:off x="39624" y="36281"/>
        <a:ext cx="2667955" cy="663762"/>
      </dsp:txXfrm>
    </dsp:sp>
    <dsp:sp modelId="{DBA1C76E-62F6-4F96-AB96-C5CC9CBA7F77}">
      <dsp:nvSpPr>
        <dsp:cNvPr id="0" name=""/>
        <dsp:cNvSpPr/>
      </dsp:nvSpPr>
      <dsp:spPr>
        <a:xfrm>
          <a:off x="3716" y="772730"/>
          <a:ext cx="2737095" cy="768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GET /http://getschema.org/rdfaliteextractor</a:t>
          </a:r>
          <a:endParaRPr lang="en-US" sz="900" kern="1200" dirty="0"/>
        </a:p>
      </dsp:txBody>
      <dsp:txXfrm>
        <a:off x="41249" y="810263"/>
        <a:ext cx="2662029" cy="693804"/>
      </dsp:txXfrm>
    </dsp:sp>
    <dsp:sp modelId="{E0826CD5-4D0A-4617-BF6E-39B81FB24F5B}">
      <dsp:nvSpPr>
        <dsp:cNvPr id="0" name=""/>
        <dsp:cNvSpPr/>
      </dsp:nvSpPr>
      <dsp:spPr>
        <a:xfrm>
          <a:off x="3716" y="1578379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Content-Type: application/json  </a:t>
          </a:r>
          <a:endParaRPr lang="en-US" sz="900" kern="1200"/>
        </a:p>
      </dsp:txBody>
      <dsp:txXfrm>
        <a:off x="39624" y="1614287"/>
        <a:ext cx="2667955" cy="663762"/>
      </dsp:txXfrm>
    </dsp:sp>
    <dsp:sp modelId="{DBD781F1-666C-45E1-B166-6276499A4F4C}">
      <dsp:nvSpPr>
        <dsp:cNvPr id="0" name=""/>
        <dsp:cNvSpPr/>
      </dsp:nvSpPr>
      <dsp:spPr>
        <a:xfrm>
          <a:off x="3716" y="2350736"/>
          <a:ext cx="2739771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Parameters :  {url : ‘www.google.ro’ , ‘out’: ‘json}</a:t>
          </a:r>
          <a:endParaRPr lang="en-US" sz="900" kern="1200"/>
        </a:p>
      </dsp:txBody>
      <dsp:txXfrm>
        <a:off x="39624" y="2386644"/>
        <a:ext cx="2667955" cy="663762"/>
      </dsp:txXfrm>
    </dsp:sp>
    <dsp:sp modelId="{D49D4D53-A0B9-41D8-A98A-B81D0A0BA326}">
      <dsp:nvSpPr>
        <dsp:cNvPr id="0" name=""/>
        <dsp:cNvSpPr/>
      </dsp:nvSpPr>
      <dsp:spPr>
        <a:xfrm rot="5400000">
          <a:off x="4305739" y="1558166"/>
          <a:ext cx="1736093" cy="48659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HTTP/1.1 200 OK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Content-Type: application/</a:t>
          </a:r>
          <a:r>
            <a:rPr lang="en-US" sz="1300" kern="1200" dirty="0" err="1" smtClean="0"/>
            <a:t>json</a:t>
          </a:r>
          <a:r>
            <a:rPr lang="en-US" sz="1300" kern="1200" dirty="0" smtClean="0"/>
            <a:t>; charset=utf-8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{ "_:gs0": 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   { "http://www.w3.org/1999/02/22-rdf-syntax-ns#type": [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    { "type": "</a:t>
          </a:r>
          <a:r>
            <a:rPr lang="en-US" sz="1300" kern="1200" dirty="0" err="1" smtClean="0"/>
            <a:t>uri</a:t>
          </a:r>
          <a:r>
            <a:rPr lang="en-US" sz="1300" kern="1200" dirty="0" smtClean="0"/>
            <a:t>", "value": "http://schema.org/Review" }]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}</a:t>
          </a:r>
          <a:endParaRPr lang="en-US" sz="1300" kern="1200" dirty="0"/>
        </a:p>
      </dsp:txBody>
      <dsp:txXfrm rot="-5400000">
        <a:off x="2740812" y="3207843"/>
        <a:ext cx="4781199" cy="1566595"/>
      </dsp:txXfrm>
    </dsp:sp>
    <dsp:sp modelId="{A446B69E-AB1A-438D-9941-633E1B85B67F}">
      <dsp:nvSpPr>
        <dsp:cNvPr id="0" name=""/>
        <dsp:cNvSpPr/>
      </dsp:nvSpPr>
      <dsp:spPr>
        <a:xfrm>
          <a:off x="3716" y="3623351"/>
          <a:ext cx="2737095" cy="7355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Response:</a:t>
          </a:r>
          <a:endParaRPr lang="en-US" sz="900" kern="1200"/>
        </a:p>
      </dsp:txBody>
      <dsp:txXfrm>
        <a:off x="39624" y="3659259"/>
        <a:ext cx="2665279" cy="663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DF670-2988-45AC-AE31-3EB7DCDB4D30}">
      <dsp:nvSpPr>
        <dsp:cNvPr id="0" name=""/>
        <dsp:cNvSpPr/>
      </dsp:nvSpPr>
      <dsp:spPr>
        <a:xfrm>
          <a:off x="1244" y="618"/>
          <a:ext cx="4851230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Convert RDFa to RDF/XML</a:t>
          </a:r>
          <a:endParaRPr lang="en-US" sz="1300" kern="1200"/>
        </a:p>
      </dsp:txBody>
      <dsp:txXfrm>
        <a:off x="33503" y="32877"/>
        <a:ext cx="4786712" cy="596315"/>
      </dsp:txXfrm>
    </dsp:sp>
    <dsp:sp modelId="{6DF9C006-7BBB-4546-96FD-CFC4F08587FB}">
      <dsp:nvSpPr>
        <dsp:cNvPr id="0" name=""/>
        <dsp:cNvSpPr/>
      </dsp:nvSpPr>
      <dsp:spPr>
        <a:xfrm>
          <a:off x="1244" y="694494"/>
          <a:ext cx="3987079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 /convert/{detect}/{pretty-xml}/{</a:t>
          </a:r>
          <a:r>
            <a:rPr lang="en-US" sz="1300" kern="1200" dirty="0" err="1" smtClean="0"/>
            <a:t>uri</a:t>
          </a:r>
          <a:r>
            <a:rPr lang="en-US" sz="1300" kern="1200" dirty="0" smtClean="0"/>
            <a:t>}</a:t>
          </a:r>
          <a:endParaRPr lang="en-US" sz="1300" kern="1200" dirty="0"/>
        </a:p>
      </dsp:txBody>
      <dsp:txXfrm>
        <a:off x="33503" y="726753"/>
        <a:ext cx="3922561" cy="596315"/>
      </dsp:txXfrm>
    </dsp:sp>
    <dsp:sp modelId="{F3FA19F6-667F-448B-9031-03E48583DFAE}">
      <dsp:nvSpPr>
        <dsp:cNvPr id="0" name=""/>
        <dsp:cNvSpPr/>
      </dsp:nvSpPr>
      <dsp:spPr>
        <a:xfrm>
          <a:off x="1244" y="1388369"/>
          <a:ext cx="2739771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Parameters :  {detect} – input , {pretty-xml} – output, {uri} - url</a:t>
          </a:r>
          <a:endParaRPr lang="en-US" sz="1300" kern="1200"/>
        </a:p>
      </dsp:txBody>
      <dsp:txXfrm>
        <a:off x="33503" y="1420628"/>
        <a:ext cx="2675253" cy="596315"/>
      </dsp:txXfrm>
    </dsp:sp>
    <dsp:sp modelId="{E4B8D8F6-A6F8-4AFD-B808-3D74C570E9B8}">
      <dsp:nvSpPr>
        <dsp:cNvPr id="0" name=""/>
        <dsp:cNvSpPr/>
      </dsp:nvSpPr>
      <dsp:spPr>
        <a:xfrm rot="5400000">
          <a:off x="3489788" y="739499"/>
          <a:ext cx="2776696" cy="54621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HTTP/1.1 200 OK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Content-Type: application/rdf+xml; charset=utf-8</a:t>
          </a: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&lt;?xml version="1.0" encoding="utf-8"?&gt;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rdf:RDF</a:t>
          </a:r>
          <a:r>
            <a:rPr lang="en-US" sz="1100" kern="1200" dirty="0" smtClean="0"/>
            <a:t>  </a:t>
          </a:r>
          <a:r>
            <a:rPr lang="en-US" sz="1100" kern="1200" dirty="0" err="1" smtClean="0"/>
            <a:t>xmlns:rdf</a:t>
          </a:r>
          <a:r>
            <a:rPr lang="en-US" sz="1100" kern="1200" dirty="0" smtClean="0"/>
            <a:t>=</a:t>
          </a:r>
          <a:r>
            <a:rPr lang="en-US" sz="1100" kern="1200" dirty="0" smtClean="0">
              <a:hlinkClick xmlns:r="http://schemas.openxmlformats.org/officeDocument/2006/relationships" r:id="rId1"/>
            </a:rPr>
            <a:t>http://www.w3.org/1999/02/22-rdf-syntax-ns#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           </a:t>
          </a:r>
          <a:r>
            <a:rPr lang="en-US" sz="1100" kern="1200" dirty="0" err="1" smtClean="0"/>
            <a:t>xmlns:rdfa</a:t>
          </a:r>
          <a:r>
            <a:rPr lang="en-US" sz="1100" kern="1200" dirty="0" smtClean="0"/>
            <a:t>="http://www.w3.org/ns/rdfa#"                                             </a:t>
          </a:r>
          <a:r>
            <a:rPr lang="en-US" sz="1100" kern="1200" dirty="0" err="1" smtClean="0"/>
            <a:t>xmlns:schema</a:t>
          </a:r>
          <a:r>
            <a:rPr lang="en-US" sz="1100" kern="1200" dirty="0" smtClean="0"/>
            <a:t>="http://schema.org/"&gt;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schema:Review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rdf:nodeID</a:t>
          </a:r>
          <a:r>
            <a:rPr lang="en-US" sz="1100" kern="1200" dirty="0" smtClean="0"/>
            <a:t>="N81e6c286b22945d9a8e10c5c0812e166"&gt;</a:t>
          </a:r>
          <a:endParaRPr lang="en-US" sz="1100" kern="1200" dirty="0"/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</a:t>
          </a:r>
          <a:r>
            <a:rPr lang="en-US" sz="1100" kern="1200" dirty="0" err="1" smtClean="0"/>
            <a:t>schema:reviewRating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171450" lvl="3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   5/ 5stars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 &lt;/</a:t>
          </a:r>
          <a:r>
            <a:rPr lang="en-US" sz="1100" kern="1200" dirty="0" err="1" smtClean="0"/>
            <a:t>schema:reviewRating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 &lt;/</a:t>
          </a:r>
          <a:r>
            <a:rPr lang="en-US" sz="1100" kern="1200" dirty="0" err="1" smtClean="0"/>
            <a:t>schema:Review</a:t>
          </a:r>
          <a:r>
            <a:rPr lang="en-US" sz="1100" kern="1200" dirty="0" smtClean="0"/>
            <a:t>&gt;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&lt;/</a:t>
          </a:r>
          <a:r>
            <a:rPr lang="en-US" sz="1100" kern="1200" dirty="0" err="1" smtClean="0"/>
            <a:t>rdf:RDF</a:t>
          </a:r>
          <a:r>
            <a:rPr lang="en-US" sz="1100" kern="1200" dirty="0" smtClean="0"/>
            <a:t>&gt;</a:t>
          </a:r>
          <a:endParaRPr lang="en-US" sz="1100" kern="1200" dirty="0"/>
        </a:p>
      </dsp:txBody>
      <dsp:txXfrm rot="-5400000">
        <a:off x="2147042" y="2217793"/>
        <a:ext cx="5326642" cy="2505602"/>
      </dsp:txXfrm>
    </dsp:sp>
    <dsp:sp modelId="{780A23D4-553F-4BAF-B937-ACACBAA53F97}">
      <dsp:nvSpPr>
        <dsp:cNvPr id="0" name=""/>
        <dsp:cNvSpPr/>
      </dsp:nvSpPr>
      <dsp:spPr>
        <a:xfrm>
          <a:off x="0" y="2306164"/>
          <a:ext cx="2145797" cy="660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Response:</a:t>
          </a:r>
          <a:endParaRPr lang="en-US" sz="1300" kern="1200"/>
        </a:p>
      </dsp:txBody>
      <dsp:txXfrm>
        <a:off x="32259" y="2338423"/>
        <a:ext cx="2081279" cy="596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BDC1E59-17DD-41CE-97CA-624A472382D4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CEBA98F-560C-4997-81C4-81D4D9187EAB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50972B2-CA5C-437D-87D0-8081271A9E4B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FE976D3-5B7F-4300-ABED-C91F1B2AE209}" type="datetime2">
              <a:rPr lang="en-US" smtClean="0"/>
              <a:t>Thursday, January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January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  <p:sldLayoutId id="2147484091" r:id="rId14"/>
    <p:sldLayoutId id="2147484092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err="1"/>
              <a:t>Wedi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Web data interpreter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80569"/>
            <a:ext cx="82296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Professor:				</a:t>
            </a:r>
            <a:r>
              <a:rPr lang="en-US" dirty="0" smtClean="0"/>
              <a:t>Student: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Dr. </a:t>
            </a:r>
            <a:r>
              <a:rPr lang="en-US" dirty="0" err="1" smtClean="0"/>
              <a:t>Buraga</a:t>
            </a:r>
            <a:r>
              <a:rPr lang="en-US" dirty="0" smtClean="0"/>
              <a:t> Sabin			</a:t>
            </a:r>
            <a:r>
              <a:rPr lang="en-US" dirty="0" err="1" smtClean="0"/>
              <a:t>Deaconu</a:t>
            </a:r>
            <a:r>
              <a:rPr lang="en-US" dirty="0" smtClean="0"/>
              <a:t> C. </a:t>
            </a:r>
            <a:r>
              <a:rPr lang="en-US" dirty="0" err="1" smtClean="0"/>
              <a:t>Mihai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500" dirty="0"/>
              <a:t>	</a:t>
            </a:r>
            <a:r>
              <a:rPr lang="en-US" sz="2500" dirty="0" smtClean="0"/>
              <a:t>				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3475" y="57805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6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182039"/>
              </p:ext>
            </p:extLst>
          </p:nvPr>
        </p:nvGraphicFramePr>
        <p:xfrm>
          <a:off x="1114424" y="1406769"/>
          <a:ext cx="7610476" cy="485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REST API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smtClean="0"/>
              <a:t>Design 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</a:t>
            </a:r>
            <a:r>
              <a:rPr lang="en-US" sz="1400" dirty="0"/>
              <a:t> </a:t>
            </a:r>
            <a:r>
              <a:rPr lang="en-US" sz="1400" dirty="0" smtClean="0"/>
              <a:t>Research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Architecture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Functionality</a:t>
            </a:r>
          </a:p>
          <a:p>
            <a:pPr>
              <a:buAutoNum type="arabicPeriod"/>
            </a:pPr>
            <a:r>
              <a:rPr lang="en-US" sz="1800" dirty="0" smtClean="0"/>
              <a:t>Implementation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external libraries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Use </a:t>
            </a:r>
            <a:r>
              <a:rPr lang="en-US" sz="1400" dirty="0" err="1" smtClean="0"/>
              <a:t>Kango</a:t>
            </a:r>
            <a:r>
              <a:rPr lang="en-US" sz="1400" dirty="0" smtClean="0"/>
              <a:t> Framework</a:t>
            </a:r>
            <a:endParaRPr lang="en-US" sz="1400" dirty="0"/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components</a:t>
            </a:r>
          </a:p>
          <a:p>
            <a:pPr marL="349250" lvl="1" indent="0">
              <a:lnSpc>
                <a:spcPct val="70000"/>
              </a:lnSpc>
              <a:buNone/>
            </a:pPr>
            <a:r>
              <a:rPr lang="en-US" sz="1400" dirty="0" smtClean="0"/>
              <a:t>- Implement UI</a:t>
            </a: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Test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1" y="604061"/>
            <a:ext cx="57216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/>
              <a:t>	</a:t>
            </a:r>
            <a:r>
              <a:rPr lang="en-US" sz="3200" smtClean="0"/>
              <a:t>Implementation </a:t>
            </a:r>
            <a:r>
              <a:rPr lang="en-US" sz="3200" dirty="0" smtClean="0"/>
              <a:t>flow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999" y="1781645"/>
            <a:ext cx="7610476" cy="367076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 smtClean="0"/>
              <a:t>Extension Icon</a:t>
            </a:r>
          </a:p>
          <a:p>
            <a:pPr>
              <a:buAutoNum type="arabicPeriod"/>
            </a:pPr>
            <a:endParaRPr lang="en-US" sz="1800" dirty="0"/>
          </a:p>
          <a:p>
            <a:pPr>
              <a:buAutoNum type="arabicPeriod"/>
            </a:pPr>
            <a:endParaRPr lang="en-US" sz="1800" dirty="0" smtClean="0"/>
          </a:p>
          <a:p>
            <a:pPr>
              <a:buAutoNum type="arabicPeriod"/>
            </a:pPr>
            <a:r>
              <a:rPr lang="en-US" sz="1800" dirty="0" smtClean="0"/>
              <a:t>Viewer UI</a:t>
            </a:r>
            <a:endParaRPr lang="en-US" sz="1800" dirty="0"/>
          </a:p>
          <a:p>
            <a:pPr>
              <a:buAutoNum type="arabicPeriod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211" y="604061"/>
            <a:ext cx="572168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UI Design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61" y="1781645"/>
            <a:ext cx="5905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26" y="2662813"/>
            <a:ext cx="4601020" cy="341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339474"/>
            <a:ext cx="7610476" cy="3926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Scope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Cross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Visualize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parsed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work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Validation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Save option (save as CSV or/and N-triples)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Conclusion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74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549" y="2572378"/>
            <a:ext cx="1979527" cy="83401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05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46" y="2856820"/>
            <a:ext cx="2713998" cy="7706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55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8305"/>
            <a:ext cx="8229600" cy="4876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Similarities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Implementation flow</a:t>
            </a:r>
            <a:endParaRPr lang="en-US" dirty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/>
              <a:t>We noticed that many web pages started to include structured </a:t>
            </a:r>
            <a:r>
              <a:rPr lang="en-US" sz="1800" dirty="0" smtClean="0"/>
              <a:t> data </a:t>
            </a:r>
            <a:r>
              <a:rPr lang="en-US" sz="1800" dirty="0"/>
              <a:t>into their HTML using markup standards such as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</a:t>
            </a:r>
            <a:r>
              <a:rPr lang="en-US" sz="1800" dirty="0" smtClean="0"/>
              <a:t> and </a:t>
            </a:r>
            <a:r>
              <a:rPr lang="en-US" sz="1800" dirty="0" err="1" smtClean="0"/>
              <a:t>microformats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Being </a:t>
            </a:r>
            <a:r>
              <a:rPr lang="en-US" sz="1800" dirty="0"/>
              <a:t>aware with the fast changes on web data content for an </a:t>
            </a:r>
            <a:r>
              <a:rPr lang="en-US" sz="1800" dirty="0" smtClean="0"/>
              <a:t>user </a:t>
            </a:r>
            <a:r>
              <a:rPr lang="en-US" sz="1800" dirty="0"/>
              <a:t>the need for a tool that provides a more human understandable </a:t>
            </a:r>
            <a:r>
              <a:rPr lang="en-US" sz="1800" dirty="0" smtClean="0"/>
              <a:t>representation </a:t>
            </a:r>
            <a:r>
              <a:rPr lang="en-US" sz="1800" dirty="0"/>
              <a:t>of </a:t>
            </a:r>
            <a:r>
              <a:rPr lang="en-US" sz="1800" dirty="0" err="1"/>
              <a:t>RDFa</a:t>
            </a:r>
            <a:r>
              <a:rPr lang="en-US" sz="1800" dirty="0"/>
              <a:t>, </a:t>
            </a:r>
            <a:r>
              <a:rPr lang="en-US" sz="1800" dirty="0" err="1"/>
              <a:t>microdata</a:t>
            </a:r>
            <a:r>
              <a:rPr lang="en-US" sz="1800" dirty="0"/>
              <a:t> and </a:t>
            </a:r>
            <a:r>
              <a:rPr lang="en-US" sz="1800" dirty="0" err="1"/>
              <a:t>microformats</a:t>
            </a:r>
            <a:r>
              <a:rPr lang="en-US" sz="1800" dirty="0"/>
              <a:t> is imminent. With </a:t>
            </a:r>
            <a:r>
              <a:rPr lang="en-US" sz="1800" dirty="0" smtClean="0"/>
              <a:t>such </a:t>
            </a:r>
            <a:r>
              <a:rPr lang="en-US" sz="1800" dirty="0"/>
              <a:t>a tool, the user can have in one place all the structured data.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915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RDF</a:t>
            </a:r>
          </a:p>
          <a:p>
            <a:r>
              <a:rPr lang="en-US" dirty="0" err="1" smtClean="0"/>
              <a:t>RDFa</a:t>
            </a:r>
            <a:endParaRPr lang="en-US" dirty="0" smtClean="0"/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icroformats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rowser extension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Keywords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39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/>
              <a:t>Wedi</a:t>
            </a:r>
            <a:r>
              <a:rPr lang="en-US" sz="1800" dirty="0" smtClean="0"/>
              <a:t> </a:t>
            </a:r>
            <a:r>
              <a:rPr lang="en-US" sz="1800" dirty="0"/>
              <a:t>is a cross browser extension that allows users to </a:t>
            </a:r>
            <a:r>
              <a:rPr lang="en-US" sz="1800" dirty="0" smtClean="0"/>
              <a:t>read metadata </a:t>
            </a:r>
            <a:r>
              <a:rPr lang="en-US" sz="1800" dirty="0"/>
              <a:t>from web pages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-Parse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metadata (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RDFa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-Notification</a:t>
            </a:r>
          </a:p>
          <a:p>
            <a:pPr marL="0" indent="0">
              <a:buNone/>
            </a:pPr>
            <a:r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1800" smtClean="0">
                <a:latin typeface="Segoe UI" panose="020B0502040204020203" pitchFamily="34" charset="0"/>
                <a:cs typeface="Segoe UI" panose="020B0502040204020203" pitchFamily="34" charset="0"/>
              </a:rPr>
              <a:t>Visualizer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Functionality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00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Similar extension found on web browsers:</a:t>
            </a:r>
          </a:p>
          <a:p>
            <a:pPr>
              <a:buFontTx/>
              <a:buChar char="-"/>
            </a:pPr>
            <a:r>
              <a:rPr lang="en-US" sz="1800" dirty="0" err="1" smtClean="0"/>
              <a:t>hNews</a:t>
            </a:r>
            <a:r>
              <a:rPr lang="en-US" sz="1800" dirty="0" smtClean="0"/>
              <a:t> Reader – is a Google Chrome extension for highlighting page conforming to the </a:t>
            </a:r>
            <a:r>
              <a:rPr lang="en-US" sz="1800" dirty="0" err="1" smtClean="0"/>
              <a:t>hNews</a:t>
            </a:r>
            <a:r>
              <a:rPr lang="en-US" sz="1800" dirty="0" smtClean="0"/>
              <a:t> </a:t>
            </a:r>
            <a:r>
              <a:rPr lang="en-US" sz="1800" dirty="0" err="1" smtClean="0"/>
              <a:t>microformat</a:t>
            </a:r>
            <a:r>
              <a:rPr lang="en-US" sz="1800" dirty="0" smtClean="0"/>
              <a:t> standard</a:t>
            </a:r>
          </a:p>
          <a:p>
            <a:pPr>
              <a:buFontTx/>
              <a:buChar char="-"/>
            </a:pPr>
            <a:r>
              <a:rPr lang="en-US" sz="1800" dirty="0" err="1" smtClean="0"/>
              <a:t>Micorformats</a:t>
            </a:r>
            <a:r>
              <a:rPr lang="en-US" sz="1800" dirty="0" smtClean="0"/>
              <a:t> for Google Chrome – an extension that supports </a:t>
            </a:r>
            <a:r>
              <a:rPr lang="en-US" sz="1800" dirty="0" err="1" smtClean="0"/>
              <a:t>hCard</a:t>
            </a:r>
            <a:r>
              <a:rPr lang="en-US" sz="1800" dirty="0" smtClean="0"/>
              <a:t>, </a:t>
            </a:r>
            <a:r>
              <a:rPr lang="en-US" sz="1800" dirty="0" err="1" smtClean="0"/>
              <a:t>hCalendar</a:t>
            </a:r>
            <a:r>
              <a:rPr lang="en-US" sz="1800" dirty="0" smtClean="0"/>
              <a:t>, </a:t>
            </a:r>
            <a:r>
              <a:rPr lang="en-US" sz="1800" dirty="0" err="1" smtClean="0"/>
              <a:t>hReview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err="1" smtClean="0"/>
              <a:t>Talis</a:t>
            </a:r>
            <a:r>
              <a:rPr lang="en-US" sz="1800" dirty="0" smtClean="0"/>
              <a:t> Export – is a Firefox extension used for showing and exporting </a:t>
            </a:r>
            <a:r>
              <a:rPr lang="en-US" sz="1800" dirty="0" err="1" smtClean="0"/>
              <a:t>Microformats</a:t>
            </a: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Operator – is a Firefox extension that combine pieces of the </a:t>
            </a:r>
            <a:r>
              <a:rPr lang="en-US" sz="1800" dirty="0" err="1" smtClean="0"/>
              <a:t>informations</a:t>
            </a:r>
            <a:r>
              <a:rPr lang="en-US" sz="1800" dirty="0" smtClean="0"/>
              <a:t> on Web-Sites with applications in ways that are useful such as Flickr with Google Maps, Yahoo! Local with your address book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/>
              <a:t>Similarities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71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System Architecture</a:t>
            </a:r>
            <a:endParaRPr lang="en-US" sz="3200" b="1" dirty="0"/>
          </a:p>
        </p:txBody>
      </p:sp>
      <p:pic>
        <p:nvPicPr>
          <p:cNvPr id="5" name="Picture 4" descr="wedi_architecture_v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9" y="1350210"/>
            <a:ext cx="7696200" cy="52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library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micodataJs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a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plugin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provides and API for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Microdata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inspired by the native DOM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jsbeautify.js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– 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Beautify JavaScript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HTML, make JSON/JSONP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readable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-shiv -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light-weight cross browser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microformats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parser</a:t>
            </a: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pack the extension for different browsers we will use 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Kango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Libraries and frameworks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4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15999" y="1169574"/>
            <a:ext cx="7708902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93564"/>
              </p:ext>
            </p:extLst>
          </p:nvPr>
        </p:nvGraphicFramePr>
        <p:xfrm>
          <a:off x="1114424" y="1406769"/>
          <a:ext cx="7610476" cy="485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80212" y="604061"/>
            <a:ext cx="621631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	</a:t>
            </a:r>
            <a:r>
              <a:rPr lang="en-US" sz="3200" dirty="0" smtClean="0"/>
              <a:t>REST API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0316" y="27538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405</TotalTime>
  <Words>388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Perception</vt:lpstr>
      <vt:lpstr>Wedi Web data interpreter</vt:lpstr>
      <vt:lpstr>Index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Wedi Web DATA interpreter</dc:title>
  <dc:creator>Daniel</dc:creator>
  <cp:lastModifiedBy>mdu</cp:lastModifiedBy>
  <cp:revision>24</cp:revision>
  <dcterms:created xsi:type="dcterms:W3CDTF">2014-11-12T21:06:56Z</dcterms:created>
  <dcterms:modified xsi:type="dcterms:W3CDTF">2015-01-29T11:39:06Z</dcterms:modified>
</cp:coreProperties>
</file>