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7" r:id="rId1"/>
  </p:sldMasterIdLst>
  <p:sldIdLst>
    <p:sldId id="256" r:id="rId2"/>
    <p:sldId id="257" r:id="rId3"/>
    <p:sldId id="265" r:id="rId4"/>
    <p:sldId id="258" r:id="rId5"/>
    <p:sldId id="264" r:id="rId6"/>
    <p:sldId id="260" r:id="rId7"/>
    <p:sldId id="261" r:id="rId8"/>
    <p:sldId id="263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13 November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BDC1E59-17DD-41CE-97CA-624A472382D4}" type="datetime2">
              <a:rPr lang="en-US" smtClean="0"/>
              <a:t>Thursday, 13 November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13 November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80CB818-7379-467D-8E76-EF9D9074A26C}" type="datetime2">
              <a:rPr lang="en-US" smtClean="0"/>
              <a:t>Thursday, 13 November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80CB818-7379-467D-8E76-EF9D9074A26C}" type="datetime2">
              <a:rPr lang="en-US" smtClean="0"/>
              <a:t>Thursday, 13 November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13 November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13 November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13 November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13 November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13 November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CEBA98F-560C-4997-81C4-81D4D9187EAB}" type="datetime2">
              <a:rPr lang="en-US" smtClean="0"/>
              <a:t>Thursday, 13 November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50972B2-CA5C-437D-87D0-8081271A9E4B}" type="datetime2">
              <a:rPr lang="en-US" smtClean="0"/>
              <a:t>Thursday, 13 November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13 November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13 November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FE976D3-5B7F-4300-ABED-C91F1B2AE209}" type="datetime2">
              <a:rPr lang="en-US" smtClean="0"/>
              <a:t>Thursday, 13 November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13 November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200" dirty="0" err="1"/>
              <a:t>Wedi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Web data interpreter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80569"/>
            <a:ext cx="8229600" cy="17526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500" dirty="0" smtClean="0"/>
              <a:t>Professor:				</a:t>
            </a:r>
            <a:r>
              <a:rPr lang="en-US" sz="2500" dirty="0"/>
              <a:t>Students:</a:t>
            </a:r>
          </a:p>
          <a:p>
            <a:pPr>
              <a:lnSpc>
                <a:spcPct val="90000"/>
              </a:lnSpc>
            </a:pPr>
            <a:r>
              <a:rPr lang="en-US" sz="2500" dirty="0" smtClean="0"/>
              <a:t>Dr. </a:t>
            </a:r>
            <a:r>
              <a:rPr lang="en-US" sz="2500" dirty="0" err="1" smtClean="0"/>
              <a:t>Buraga</a:t>
            </a:r>
            <a:r>
              <a:rPr lang="en-US" sz="2500" dirty="0" smtClean="0"/>
              <a:t> Sabin				</a:t>
            </a:r>
            <a:r>
              <a:rPr lang="en-US" sz="2500" dirty="0" err="1" smtClean="0"/>
              <a:t>Butnariu</a:t>
            </a:r>
            <a:r>
              <a:rPr lang="en-US" sz="2500" dirty="0" smtClean="0"/>
              <a:t> </a:t>
            </a:r>
            <a:r>
              <a:rPr lang="en-US" sz="2500" dirty="0"/>
              <a:t>V. </a:t>
            </a:r>
            <a:r>
              <a:rPr lang="en-US" sz="2500" dirty="0" err="1"/>
              <a:t>Vasile-Raducu</a:t>
            </a: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	</a:t>
            </a:r>
            <a:r>
              <a:rPr lang="en-US" sz="2500" dirty="0" smtClean="0"/>
              <a:t>				</a:t>
            </a:r>
            <a:r>
              <a:rPr lang="en-US" sz="2500" dirty="0" err="1" smtClean="0"/>
              <a:t>Deaconu</a:t>
            </a:r>
            <a:r>
              <a:rPr lang="en-US" sz="2500" dirty="0" smtClean="0"/>
              <a:t> </a:t>
            </a:r>
            <a:r>
              <a:rPr lang="en-US" sz="2500" dirty="0"/>
              <a:t>C. </a:t>
            </a:r>
            <a:r>
              <a:rPr lang="en-US" sz="2500" dirty="0" err="1"/>
              <a:t>Mihai</a:t>
            </a: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	</a:t>
            </a:r>
            <a:r>
              <a:rPr lang="en-US" sz="2500" dirty="0" smtClean="0"/>
              <a:t>				</a:t>
            </a:r>
            <a:r>
              <a:rPr lang="en-US" sz="2500" dirty="0" err="1" smtClean="0"/>
              <a:t>Sfirnaciuc</a:t>
            </a:r>
            <a:r>
              <a:rPr lang="en-US" sz="2500" dirty="0" smtClean="0"/>
              <a:t> </a:t>
            </a:r>
            <a:r>
              <a:rPr lang="en-US" sz="2500" dirty="0"/>
              <a:t>D. Daniel-</a:t>
            </a:r>
            <a:r>
              <a:rPr lang="en-US" sz="2500" dirty="0" err="1" smtClean="0"/>
              <a:t>Ionut</a:t>
            </a:r>
            <a:r>
              <a:rPr lang="en-US" sz="2000" dirty="0" smtClean="0"/>
              <a:t>		</a:t>
            </a:r>
            <a:endParaRPr lang="en-US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23475" y="578050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565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339474"/>
            <a:ext cx="7610476" cy="39268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Scope</a:t>
            </a:r>
          </a:p>
          <a:p>
            <a:pPr marL="0" indent="0">
              <a:buNone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Parse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metadata (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microdata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microformat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RDFa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Cross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</a:p>
          <a:p>
            <a:pPr marL="0" indent="0">
              <a:buNone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Save parsed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</a:p>
          <a:p>
            <a:pPr marL="0" indent="0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Optional</a:t>
            </a: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Validation 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option (save as CSV or/and N-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trigles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80212" y="604061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/>
              <a:t>	Conclusion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97487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8305"/>
            <a:ext cx="8229600" cy="487680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Keywords</a:t>
            </a:r>
          </a:p>
          <a:p>
            <a:r>
              <a:rPr lang="en-US" dirty="0" smtClean="0"/>
              <a:t>Functionality</a:t>
            </a:r>
          </a:p>
          <a:p>
            <a:r>
              <a:rPr lang="en-US" dirty="0" smtClean="0"/>
              <a:t>Similarities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Implementation flow</a:t>
            </a:r>
            <a:endParaRPr lang="en-US" dirty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7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800" dirty="0"/>
              <a:t>We noticed that many web pages started to include structured </a:t>
            </a:r>
            <a:r>
              <a:rPr lang="en-US" sz="1800" dirty="0" smtClean="0"/>
              <a:t> data </a:t>
            </a:r>
            <a:r>
              <a:rPr lang="en-US" sz="1800" dirty="0"/>
              <a:t>into their HTML using markup standards such as </a:t>
            </a:r>
            <a:r>
              <a:rPr lang="en-US" sz="1800" dirty="0" err="1"/>
              <a:t>RDFa</a:t>
            </a:r>
            <a:r>
              <a:rPr lang="en-US" sz="1800" dirty="0"/>
              <a:t>, </a:t>
            </a:r>
            <a:r>
              <a:rPr lang="en-US" sz="1800" dirty="0" err="1"/>
              <a:t>microdata</a:t>
            </a:r>
            <a:r>
              <a:rPr lang="en-US" sz="1800" dirty="0"/>
              <a:t> </a:t>
            </a:r>
            <a:r>
              <a:rPr lang="en-US" sz="1800" dirty="0" smtClean="0"/>
              <a:t> and </a:t>
            </a:r>
            <a:r>
              <a:rPr lang="en-US" sz="1800" dirty="0" err="1" smtClean="0"/>
              <a:t>microformats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Being </a:t>
            </a:r>
            <a:r>
              <a:rPr lang="en-US" sz="1800" dirty="0"/>
              <a:t>aware with the fast changes on web data content for an </a:t>
            </a:r>
            <a:r>
              <a:rPr lang="en-US" sz="1800" dirty="0" smtClean="0"/>
              <a:t>user </a:t>
            </a:r>
            <a:r>
              <a:rPr lang="en-US" sz="1800" dirty="0"/>
              <a:t>the need for a tool that provides a more human understandable </a:t>
            </a:r>
            <a:r>
              <a:rPr lang="en-US" sz="1800" dirty="0" smtClean="0"/>
              <a:t>representation </a:t>
            </a:r>
            <a:r>
              <a:rPr lang="en-US" sz="1800" dirty="0"/>
              <a:t>of </a:t>
            </a:r>
            <a:r>
              <a:rPr lang="en-US" sz="1800" dirty="0" err="1"/>
              <a:t>RDFa</a:t>
            </a:r>
            <a:r>
              <a:rPr lang="en-US" sz="1800" dirty="0"/>
              <a:t>, </a:t>
            </a:r>
            <a:r>
              <a:rPr lang="en-US" sz="1800" dirty="0" err="1"/>
              <a:t>microdata</a:t>
            </a:r>
            <a:r>
              <a:rPr lang="en-US" sz="1800" dirty="0"/>
              <a:t> and </a:t>
            </a:r>
            <a:r>
              <a:rPr lang="en-US" sz="1800" dirty="0" err="1"/>
              <a:t>microformats</a:t>
            </a:r>
            <a:r>
              <a:rPr lang="en-US" sz="1800" dirty="0"/>
              <a:t> is imminent. With </a:t>
            </a:r>
            <a:r>
              <a:rPr lang="en-US" sz="1800" dirty="0" smtClean="0"/>
              <a:t>such </a:t>
            </a:r>
            <a:r>
              <a:rPr lang="en-US" sz="1800" dirty="0"/>
              <a:t>a tool, the user can have in one place all the structured data.	</a:t>
            </a:r>
          </a:p>
        </p:txBody>
      </p:sp>
      <p:sp>
        <p:nvSpPr>
          <p:cNvPr id="4" name="Rectangle 3"/>
          <p:cNvSpPr/>
          <p:nvPr/>
        </p:nvSpPr>
        <p:spPr>
          <a:xfrm>
            <a:off x="80212" y="604061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/>
              <a:t>	Introduction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91555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RDF</a:t>
            </a:r>
          </a:p>
          <a:p>
            <a:r>
              <a:rPr lang="en-US" dirty="0" err="1" smtClean="0"/>
              <a:t>RDFa</a:t>
            </a:r>
            <a:endParaRPr lang="en-US" dirty="0" smtClean="0"/>
          </a:p>
          <a:p>
            <a:r>
              <a:rPr lang="en-US" dirty="0" err="1" smtClean="0"/>
              <a:t>microdata</a:t>
            </a:r>
            <a:endParaRPr lang="en-US" dirty="0" smtClean="0"/>
          </a:p>
          <a:p>
            <a:r>
              <a:rPr lang="en-US" dirty="0" err="1"/>
              <a:t>m</a:t>
            </a:r>
            <a:r>
              <a:rPr lang="en-US" dirty="0" err="1" smtClean="0"/>
              <a:t>icroformats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rowser extension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212" y="604061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/>
              <a:t>	Keywords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39530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800" dirty="0" err="1" smtClean="0"/>
              <a:t>Wedi</a:t>
            </a:r>
            <a:r>
              <a:rPr lang="en-US" sz="1800" dirty="0" smtClean="0"/>
              <a:t> </a:t>
            </a:r>
            <a:r>
              <a:rPr lang="en-US" sz="1800" dirty="0"/>
              <a:t>is a cross browser extension that allows users to </a:t>
            </a:r>
            <a:r>
              <a:rPr lang="en-US" sz="1800" dirty="0" smtClean="0"/>
              <a:t>read metadata </a:t>
            </a:r>
            <a:r>
              <a:rPr lang="en-US" sz="1800" dirty="0"/>
              <a:t>from web pages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-Parse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metadata (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microdata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microformat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RDFa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-Notification</a:t>
            </a:r>
          </a:p>
          <a:p>
            <a:pPr marL="0" indent="0">
              <a:buNone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Visualiser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-Save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parsed metadata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80212" y="604061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/>
              <a:t>	Functionality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50077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Similar extension found on web browsers:</a:t>
            </a:r>
          </a:p>
          <a:p>
            <a:pPr>
              <a:buFontTx/>
              <a:buChar char="-"/>
            </a:pPr>
            <a:r>
              <a:rPr lang="en-US" sz="1800" dirty="0" err="1" smtClean="0"/>
              <a:t>hNews</a:t>
            </a:r>
            <a:r>
              <a:rPr lang="en-US" sz="1800" dirty="0" smtClean="0"/>
              <a:t> Reader – is a Google Chrome extension for highlighting page conforming to the </a:t>
            </a:r>
            <a:r>
              <a:rPr lang="en-US" sz="1800" dirty="0" err="1" smtClean="0"/>
              <a:t>hNews</a:t>
            </a:r>
            <a:r>
              <a:rPr lang="en-US" sz="1800" dirty="0" smtClean="0"/>
              <a:t> </a:t>
            </a:r>
            <a:r>
              <a:rPr lang="en-US" sz="1800" dirty="0" err="1" smtClean="0"/>
              <a:t>microformat</a:t>
            </a:r>
            <a:r>
              <a:rPr lang="en-US" sz="1800" dirty="0" smtClean="0"/>
              <a:t> standard</a:t>
            </a:r>
          </a:p>
          <a:p>
            <a:pPr>
              <a:buFontTx/>
              <a:buChar char="-"/>
            </a:pPr>
            <a:r>
              <a:rPr lang="en-US" sz="1800" dirty="0" err="1" smtClean="0"/>
              <a:t>Micorformats</a:t>
            </a:r>
            <a:r>
              <a:rPr lang="en-US" sz="1800" dirty="0" smtClean="0"/>
              <a:t> for Google Chrome – an extension that supports </a:t>
            </a:r>
            <a:r>
              <a:rPr lang="en-US" sz="1800" dirty="0" err="1" smtClean="0"/>
              <a:t>hCard</a:t>
            </a:r>
            <a:r>
              <a:rPr lang="en-US" sz="1800" dirty="0" smtClean="0"/>
              <a:t>, </a:t>
            </a:r>
            <a:r>
              <a:rPr lang="en-US" sz="1800" dirty="0" err="1" smtClean="0"/>
              <a:t>hCalendar</a:t>
            </a:r>
            <a:r>
              <a:rPr lang="en-US" sz="1800" dirty="0" smtClean="0"/>
              <a:t>, </a:t>
            </a:r>
            <a:r>
              <a:rPr lang="en-US" sz="1800" dirty="0" err="1" smtClean="0"/>
              <a:t>hReview</a:t>
            </a: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err="1" smtClean="0"/>
              <a:t>Talis</a:t>
            </a:r>
            <a:r>
              <a:rPr lang="en-US" sz="1800" dirty="0" smtClean="0"/>
              <a:t> Export – is a Firefox extension used for showing and exporting </a:t>
            </a:r>
            <a:r>
              <a:rPr lang="en-US" sz="1800" dirty="0" err="1" smtClean="0"/>
              <a:t>Microformats</a:t>
            </a: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Operator – is a Firefox extension that combine pieces of the </a:t>
            </a:r>
            <a:r>
              <a:rPr lang="en-US" sz="1800" dirty="0" err="1" smtClean="0"/>
              <a:t>informations</a:t>
            </a:r>
            <a:r>
              <a:rPr lang="en-US" sz="1800" dirty="0" smtClean="0"/>
              <a:t> on Web-Sites with applications in ways that are useful such as Flickr with Google Maps, Yahoo! Local with your address book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80212" y="604061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/>
              <a:t>	</a:t>
            </a:r>
            <a:r>
              <a:rPr lang="en-US" sz="3200" dirty="0"/>
              <a:t>Similarities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7716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80212" y="604061"/>
            <a:ext cx="621631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	</a:t>
            </a:r>
            <a:r>
              <a:rPr lang="en-US" sz="3200" dirty="0" smtClean="0"/>
              <a:t>System Architecture</a:t>
            </a:r>
            <a:endParaRPr lang="en-US" sz="3200" b="1" dirty="0"/>
          </a:p>
        </p:txBody>
      </p:sp>
      <p:pic>
        <p:nvPicPr>
          <p:cNvPr id="5" name="Picture 4" descr="wedi_architecture_v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9" y="1350210"/>
            <a:ext cx="7696200" cy="527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49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jQuery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library</a:t>
            </a:r>
          </a:p>
          <a:p>
            <a:pPr>
              <a:buFontTx/>
              <a:buChar char="-"/>
            </a:pP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micodataJs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a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jQuery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plugin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provides and API for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accessing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Microdata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inspired by the native DOM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Tx/>
              <a:buChar char="-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green-turtle - an implementation of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RDFa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1.1 for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browsers</a:t>
            </a:r>
          </a:p>
          <a:p>
            <a:pPr>
              <a:buFontTx/>
              <a:buChar char="-"/>
            </a:pP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icroformat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-shiv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light-weight cross browser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microformats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parser</a:t>
            </a:r>
          </a:p>
          <a:p>
            <a:pPr marL="0" indent="0">
              <a:buNone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To pack the extension for different browsers we will use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Kango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80212" y="604061"/>
            <a:ext cx="621631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	</a:t>
            </a:r>
            <a:r>
              <a:rPr lang="en-US" sz="3200" dirty="0" smtClean="0"/>
              <a:t>Libraries and frameworks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90316" y="275389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4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sz="1800" dirty="0" smtClean="0"/>
              <a:t>Design </a:t>
            </a:r>
          </a:p>
          <a:p>
            <a:pPr marL="349250" lvl="1" indent="0">
              <a:lnSpc>
                <a:spcPct val="70000"/>
              </a:lnSpc>
              <a:buNone/>
            </a:pPr>
            <a:r>
              <a:rPr lang="en-US" sz="1400" dirty="0" smtClean="0"/>
              <a:t>-</a:t>
            </a:r>
            <a:r>
              <a:rPr lang="en-US" sz="1400" dirty="0"/>
              <a:t> </a:t>
            </a:r>
            <a:r>
              <a:rPr lang="en-US" sz="1400" dirty="0" smtClean="0"/>
              <a:t>Research</a:t>
            </a:r>
          </a:p>
          <a:p>
            <a:pPr marL="349250" lvl="1" indent="0">
              <a:lnSpc>
                <a:spcPct val="70000"/>
              </a:lnSpc>
              <a:buNone/>
            </a:pPr>
            <a:r>
              <a:rPr lang="en-US" sz="1400" dirty="0" smtClean="0"/>
              <a:t>- Architecture</a:t>
            </a:r>
          </a:p>
          <a:p>
            <a:pPr marL="349250" lvl="1" indent="0">
              <a:lnSpc>
                <a:spcPct val="70000"/>
              </a:lnSpc>
              <a:buNone/>
            </a:pPr>
            <a:r>
              <a:rPr lang="en-US" sz="1400" dirty="0" smtClean="0"/>
              <a:t>- Functionality</a:t>
            </a:r>
          </a:p>
          <a:p>
            <a:pPr>
              <a:buAutoNum type="arabicPeriod"/>
            </a:pPr>
            <a:r>
              <a:rPr lang="en-US" sz="1800" dirty="0" smtClean="0"/>
              <a:t>Implementation</a:t>
            </a:r>
          </a:p>
          <a:p>
            <a:pPr marL="349250" lvl="1" indent="0">
              <a:lnSpc>
                <a:spcPct val="70000"/>
              </a:lnSpc>
              <a:buNone/>
            </a:pPr>
            <a:r>
              <a:rPr lang="en-US" sz="1400" dirty="0" smtClean="0"/>
              <a:t>- Use external libraries</a:t>
            </a:r>
            <a:endParaRPr lang="en-US" sz="1400" dirty="0"/>
          </a:p>
          <a:p>
            <a:pPr marL="349250" lvl="1" indent="0">
              <a:lnSpc>
                <a:spcPct val="70000"/>
              </a:lnSpc>
              <a:buNone/>
            </a:pPr>
            <a:r>
              <a:rPr lang="en-US" sz="1400" dirty="0" smtClean="0"/>
              <a:t>- Use </a:t>
            </a:r>
            <a:r>
              <a:rPr lang="en-US" sz="1400" dirty="0" err="1" smtClean="0"/>
              <a:t>Kango</a:t>
            </a:r>
            <a:r>
              <a:rPr lang="en-US" sz="1400" dirty="0" smtClean="0"/>
              <a:t> Framework</a:t>
            </a:r>
            <a:endParaRPr lang="en-US" sz="1400" dirty="0"/>
          </a:p>
          <a:p>
            <a:pPr marL="349250" lvl="1" indent="0">
              <a:lnSpc>
                <a:spcPct val="70000"/>
              </a:lnSpc>
              <a:buNone/>
            </a:pPr>
            <a:r>
              <a:rPr lang="en-US" sz="1400" dirty="0" smtClean="0"/>
              <a:t>- Implement components</a:t>
            </a:r>
          </a:p>
          <a:p>
            <a:pPr marL="349250" lvl="1" indent="0">
              <a:lnSpc>
                <a:spcPct val="70000"/>
              </a:lnSpc>
              <a:buNone/>
            </a:pPr>
            <a:r>
              <a:rPr lang="en-US" sz="1400" dirty="0" smtClean="0"/>
              <a:t>- Implement UI</a:t>
            </a:r>
            <a:endParaRPr lang="en-US" sz="1800" dirty="0" smtClean="0"/>
          </a:p>
          <a:p>
            <a:pPr>
              <a:buAutoNum type="arabicPeriod"/>
            </a:pPr>
            <a:r>
              <a:rPr lang="en-US" sz="1800" dirty="0" smtClean="0"/>
              <a:t>Test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80211" y="604061"/>
            <a:ext cx="572168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mtClean="0"/>
              <a:t>	</a:t>
            </a:r>
            <a:r>
              <a:rPr lang="en-US" sz="3200" smtClean="0"/>
              <a:t>Implementation </a:t>
            </a:r>
            <a:r>
              <a:rPr lang="en-US" sz="3200" dirty="0" smtClean="0"/>
              <a:t>flow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86249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105</TotalTime>
  <Words>228</Words>
  <Application>Microsoft Macintosh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Perception</vt:lpstr>
      <vt:lpstr>Wedi Web data interpreter</vt:lpstr>
      <vt:lpstr>Index</vt:lpstr>
      <vt:lpstr>  </vt:lpstr>
      <vt:lpstr>  </vt:lpstr>
      <vt:lpstr>  </vt:lpstr>
      <vt:lpstr>  </vt:lpstr>
      <vt:lpstr>  </vt:lpstr>
      <vt:lpstr>  </vt:lpstr>
      <vt:lpstr>  </vt:lpstr>
      <vt:lpstr>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Wedi Web DATA interpreter</dc:title>
  <dc:creator>Daniel</dc:creator>
  <cp:lastModifiedBy>Daniel</cp:lastModifiedBy>
  <cp:revision>12</cp:revision>
  <dcterms:created xsi:type="dcterms:W3CDTF">2014-11-12T21:06:56Z</dcterms:created>
  <dcterms:modified xsi:type="dcterms:W3CDTF">2014-11-12T23:07:09Z</dcterms:modified>
</cp:coreProperties>
</file>