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287E0-BCAC-4C05-B3BC-914F302E625C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33CA0F-0113-4ED5-B904-63CD66302C10}">
      <dgm:prSet/>
      <dgm:spPr/>
      <dgm:t>
        <a:bodyPr/>
        <a:lstStyle/>
        <a:p>
          <a:r>
            <a:rPr lang="en-US"/>
            <a:t>Number of Kids</a:t>
          </a:r>
        </a:p>
      </dgm:t>
    </dgm:pt>
    <dgm:pt modelId="{13FC7B8B-93C0-4EFA-BC24-CFFA56D75697}" type="parTrans" cxnId="{301309FC-BD43-49D0-8CFA-8C2E7BBA6EB9}">
      <dgm:prSet/>
      <dgm:spPr/>
      <dgm:t>
        <a:bodyPr/>
        <a:lstStyle/>
        <a:p>
          <a:endParaRPr lang="en-US"/>
        </a:p>
      </dgm:t>
    </dgm:pt>
    <dgm:pt modelId="{99BE3173-5681-477E-89BC-D98B3C501C89}" type="sibTrans" cxnId="{301309FC-BD43-49D0-8CFA-8C2E7BBA6EB9}">
      <dgm:prSet/>
      <dgm:spPr/>
      <dgm:t>
        <a:bodyPr/>
        <a:lstStyle/>
        <a:p>
          <a:endParaRPr lang="en-US"/>
        </a:p>
      </dgm:t>
    </dgm:pt>
    <dgm:pt modelId="{050DA0CE-5D07-4CDE-8FD3-89CEE81B7662}">
      <dgm:prSet/>
      <dgm:spPr/>
      <dgm:t>
        <a:bodyPr/>
        <a:lstStyle/>
        <a:p>
          <a:r>
            <a:rPr lang="en-US"/>
            <a:t>Parents perception of their parenting</a:t>
          </a:r>
        </a:p>
      </dgm:t>
    </dgm:pt>
    <dgm:pt modelId="{8E207B7B-983F-4661-8BC3-EE2B9E0B6189}" type="parTrans" cxnId="{ACA8C7EF-68FC-4F2A-A9FA-651E0D566C75}">
      <dgm:prSet/>
      <dgm:spPr/>
      <dgm:t>
        <a:bodyPr/>
        <a:lstStyle/>
        <a:p>
          <a:endParaRPr lang="en-US"/>
        </a:p>
      </dgm:t>
    </dgm:pt>
    <dgm:pt modelId="{02854254-D4EC-45C1-95AD-0ACF24252DFC}" type="sibTrans" cxnId="{ACA8C7EF-68FC-4F2A-A9FA-651E0D566C75}">
      <dgm:prSet/>
      <dgm:spPr/>
      <dgm:t>
        <a:bodyPr/>
        <a:lstStyle/>
        <a:p>
          <a:endParaRPr lang="en-US"/>
        </a:p>
      </dgm:t>
    </dgm:pt>
    <dgm:pt modelId="{4B9FAD69-AD4A-43BF-9E55-EC2165631B11}">
      <dgm:prSet/>
      <dgm:spPr/>
      <dgm:t>
        <a:bodyPr/>
        <a:lstStyle/>
        <a:p>
          <a:r>
            <a:rPr lang="en-US"/>
            <a:t>Parents perception of Smartphone Risk</a:t>
          </a:r>
        </a:p>
      </dgm:t>
    </dgm:pt>
    <dgm:pt modelId="{1B5B6BF4-8947-4444-BAD4-4EF68BBC2449}" type="parTrans" cxnId="{E85BA43A-486B-4750-AD0D-6FF1654D8EEB}">
      <dgm:prSet/>
      <dgm:spPr/>
      <dgm:t>
        <a:bodyPr/>
        <a:lstStyle/>
        <a:p>
          <a:endParaRPr lang="en-US"/>
        </a:p>
      </dgm:t>
    </dgm:pt>
    <dgm:pt modelId="{F8C479C4-908A-4A47-AB77-36E9E7D66735}" type="sibTrans" cxnId="{E85BA43A-486B-4750-AD0D-6FF1654D8EEB}">
      <dgm:prSet/>
      <dgm:spPr/>
      <dgm:t>
        <a:bodyPr/>
        <a:lstStyle/>
        <a:p>
          <a:endParaRPr lang="en-US"/>
        </a:p>
      </dgm:t>
    </dgm:pt>
    <dgm:pt modelId="{CDB69208-24E4-4861-B264-63AF7F6B2660}">
      <dgm:prSet/>
      <dgm:spPr/>
      <dgm:t>
        <a:bodyPr/>
        <a:lstStyle/>
        <a:p>
          <a:r>
            <a:rPr lang="en-US"/>
            <a:t>Region</a:t>
          </a:r>
        </a:p>
      </dgm:t>
    </dgm:pt>
    <dgm:pt modelId="{16CCC64A-E25A-4448-939C-0B2AF9729E9C}" type="parTrans" cxnId="{93639C19-3F8F-4F0A-840E-77D149C9B35F}">
      <dgm:prSet/>
      <dgm:spPr/>
      <dgm:t>
        <a:bodyPr/>
        <a:lstStyle/>
        <a:p>
          <a:endParaRPr lang="en-US"/>
        </a:p>
      </dgm:t>
    </dgm:pt>
    <dgm:pt modelId="{AA7FAD1B-0323-42A1-81A9-ED7BFCC97F63}" type="sibTrans" cxnId="{93639C19-3F8F-4F0A-840E-77D149C9B35F}">
      <dgm:prSet/>
      <dgm:spPr/>
      <dgm:t>
        <a:bodyPr/>
        <a:lstStyle/>
        <a:p>
          <a:endParaRPr lang="en-US"/>
        </a:p>
      </dgm:t>
    </dgm:pt>
    <dgm:pt modelId="{0A9AEDC6-DF10-4BF2-8B11-DDD770ADC714}">
      <dgm:prSet/>
      <dgm:spPr/>
      <dgm:t>
        <a:bodyPr/>
        <a:lstStyle/>
        <a:p>
          <a:r>
            <a:rPr lang="en-US"/>
            <a:t>Education Level</a:t>
          </a:r>
        </a:p>
      </dgm:t>
    </dgm:pt>
    <dgm:pt modelId="{98CB424D-AA56-453D-97A6-557BAA30B503}" type="parTrans" cxnId="{5300F319-DFC5-4A50-BE29-46675FF994EA}">
      <dgm:prSet/>
      <dgm:spPr/>
      <dgm:t>
        <a:bodyPr/>
        <a:lstStyle/>
        <a:p>
          <a:endParaRPr lang="en-US"/>
        </a:p>
      </dgm:t>
    </dgm:pt>
    <dgm:pt modelId="{D372FE3B-AA99-43E0-BB4C-2B2E056E40CD}" type="sibTrans" cxnId="{5300F319-DFC5-4A50-BE29-46675FF994EA}">
      <dgm:prSet/>
      <dgm:spPr/>
      <dgm:t>
        <a:bodyPr/>
        <a:lstStyle/>
        <a:p>
          <a:endParaRPr lang="en-US"/>
        </a:p>
      </dgm:t>
    </dgm:pt>
    <dgm:pt modelId="{F87B8B29-C8A3-49D3-AFEC-E24679290C1C}">
      <dgm:prSet/>
      <dgm:spPr/>
      <dgm:t>
        <a:bodyPr/>
        <a:lstStyle/>
        <a:p>
          <a:r>
            <a:rPr lang="en-US"/>
            <a:t>Relationship Status</a:t>
          </a:r>
        </a:p>
      </dgm:t>
    </dgm:pt>
    <dgm:pt modelId="{77547149-A0A6-4302-8E73-5567FF609167}" type="parTrans" cxnId="{92E69801-7ED5-4F6C-BE38-6459FEA547C1}">
      <dgm:prSet/>
      <dgm:spPr/>
      <dgm:t>
        <a:bodyPr/>
        <a:lstStyle/>
        <a:p>
          <a:endParaRPr lang="en-US"/>
        </a:p>
      </dgm:t>
    </dgm:pt>
    <dgm:pt modelId="{D66CF4D5-9F2B-4A0D-AC65-AE8921C75B28}" type="sibTrans" cxnId="{92E69801-7ED5-4F6C-BE38-6459FEA547C1}">
      <dgm:prSet/>
      <dgm:spPr/>
      <dgm:t>
        <a:bodyPr/>
        <a:lstStyle/>
        <a:p>
          <a:endParaRPr lang="en-US"/>
        </a:p>
      </dgm:t>
    </dgm:pt>
    <dgm:pt modelId="{1E106B12-CB50-4BFB-A413-CDA85668F6C2}">
      <dgm:prSet/>
      <dgm:spPr/>
      <dgm:t>
        <a:bodyPr/>
        <a:lstStyle/>
        <a:p>
          <a:r>
            <a:rPr lang="en-US" dirty="0"/>
            <a:t>Political Affiliation</a:t>
          </a:r>
        </a:p>
      </dgm:t>
    </dgm:pt>
    <dgm:pt modelId="{32D4CEA3-DF76-46AF-B217-AD201194C065}" type="parTrans" cxnId="{8D615769-01DE-4FC3-BAC6-E110B8291088}">
      <dgm:prSet/>
      <dgm:spPr/>
      <dgm:t>
        <a:bodyPr/>
        <a:lstStyle/>
        <a:p>
          <a:endParaRPr lang="en-US"/>
        </a:p>
      </dgm:t>
    </dgm:pt>
    <dgm:pt modelId="{F41393D4-416A-4431-9D4C-5FB92BD606EE}" type="sibTrans" cxnId="{8D615769-01DE-4FC3-BAC6-E110B8291088}">
      <dgm:prSet/>
      <dgm:spPr/>
      <dgm:t>
        <a:bodyPr/>
        <a:lstStyle/>
        <a:p>
          <a:endParaRPr lang="en-US"/>
        </a:p>
      </dgm:t>
    </dgm:pt>
    <dgm:pt modelId="{A2C9462E-3B43-4923-9AAA-2E58FEAAF211}">
      <dgm:prSet/>
      <dgm:spPr/>
      <dgm:t>
        <a:bodyPr/>
        <a:lstStyle/>
        <a:p>
          <a:r>
            <a:rPr lang="en-US"/>
            <a:t>Income (Not used in model)</a:t>
          </a:r>
        </a:p>
      </dgm:t>
    </dgm:pt>
    <dgm:pt modelId="{1BCABFFF-564A-458C-B613-84506A2A5E88}" type="parTrans" cxnId="{6D6A9F83-A46C-4A65-B477-3341BE0231BB}">
      <dgm:prSet/>
      <dgm:spPr/>
      <dgm:t>
        <a:bodyPr/>
        <a:lstStyle/>
        <a:p>
          <a:endParaRPr lang="en-US"/>
        </a:p>
      </dgm:t>
    </dgm:pt>
    <dgm:pt modelId="{C3FDB1EA-F8D6-4A63-88D0-70A536F2D094}" type="sibTrans" cxnId="{6D6A9F83-A46C-4A65-B477-3341BE0231BB}">
      <dgm:prSet/>
      <dgm:spPr/>
      <dgm:t>
        <a:bodyPr/>
        <a:lstStyle/>
        <a:p>
          <a:endParaRPr lang="en-US"/>
        </a:p>
      </dgm:t>
    </dgm:pt>
    <dgm:pt modelId="{842D690A-3BD8-F741-8D6D-8119125A8EDF}" type="pres">
      <dgm:prSet presAssocID="{FD4287E0-BCAC-4C05-B3BC-914F302E625C}" presName="vert0" presStyleCnt="0">
        <dgm:presLayoutVars>
          <dgm:dir/>
          <dgm:animOne val="branch"/>
          <dgm:animLvl val="lvl"/>
        </dgm:presLayoutVars>
      </dgm:prSet>
      <dgm:spPr/>
    </dgm:pt>
    <dgm:pt modelId="{99FC896F-5638-6943-A70D-692764D32ED5}" type="pres">
      <dgm:prSet presAssocID="{6B33CA0F-0113-4ED5-B904-63CD66302C10}" presName="thickLine" presStyleLbl="alignNode1" presStyleIdx="0" presStyleCnt="8"/>
      <dgm:spPr/>
    </dgm:pt>
    <dgm:pt modelId="{D42A8DF9-4A99-6A4B-8274-F32B4BC6DF78}" type="pres">
      <dgm:prSet presAssocID="{6B33CA0F-0113-4ED5-B904-63CD66302C10}" presName="horz1" presStyleCnt="0"/>
      <dgm:spPr/>
    </dgm:pt>
    <dgm:pt modelId="{D0A9C2D8-4422-3940-8845-A9ED845DF72F}" type="pres">
      <dgm:prSet presAssocID="{6B33CA0F-0113-4ED5-B904-63CD66302C10}" presName="tx1" presStyleLbl="revTx" presStyleIdx="0" presStyleCnt="8"/>
      <dgm:spPr/>
    </dgm:pt>
    <dgm:pt modelId="{8F4978E0-B5A9-E148-A5E4-C3AB77F0F1C6}" type="pres">
      <dgm:prSet presAssocID="{6B33CA0F-0113-4ED5-B904-63CD66302C10}" presName="vert1" presStyleCnt="0"/>
      <dgm:spPr/>
    </dgm:pt>
    <dgm:pt modelId="{BB9D8EAB-ED47-2449-9102-9F2EAE6E201E}" type="pres">
      <dgm:prSet presAssocID="{050DA0CE-5D07-4CDE-8FD3-89CEE81B7662}" presName="thickLine" presStyleLbl="alignNode1" presStyleIdx="1" presStyleCnt="8"/>
      <dgm:spPr/>
    </dgm:pt>
    <dgm:pt modelId="{80E06311-8A3B-044D-A329-9B1DA97F9434}" type="pres">
      <dgm:prSet presAssocID="{050DA0CE-5D07-4CDE-8FD3-89CEE81B7662}" presName="horz1" presStyleCnt="0"/>
      <dgm:spPr/>
    </dgm:pt>
    <dgm:pt modelId="{BAB20C7B-0612-6E44-9CE6-386D6CD95992}" type="pres">
      <dgm:prSet presAssocID="{050DA0CE-5D07-4CDE-8FD3-89CEE81B7662}" presName="tx1" presStyleLbl="revTx" presStyleIdx="1" presStyleCnt="8"/>
      <dgm:spPr/>
    </dgm:pt>
    <dgm:pt modelId="{77FE77C8-9464-3448-BC03-344A252BD1C7}" type="pres">
      <dgm:prSet presAssocID="{050DA0CE-5D07-4CDE-8FD3-89CEE81B7662}" presName="vert1" presStyleCnt="0"/>
      <dgm:spPr/>
    </dgm:pt>
    <dgm:pt modelId="{D9C3CF04-BE65-0B4D-9F42-1A0A15CF829A}" type="pres">
      <dgm:prSet presAssocID="{4B9FAD69-AD4A-43BF-9E55-EC2165631B11}" presName="thickLine" presStyleLbl="alignNode1" presStyleIdx="2" presStyleCnt="8"/>
      <dgm:spPr/>
    </dgm:pt>
    <dgm:pt modelId="{0339FCF6-66CA-304B-B1F9-345D9EA2F6A3}" type="pres">
      <dgm:prSet presAssocID="{4B9FAD69-AD4A-43BF-9E55-EC2165631B11}" presName="horz1" presStyleCnt="0"/>
      <dgm:spPr/>
    </dgm:pt>
    <dgm:pt modelId="{A30D4B38-24E1-CC44-BE4B-2DE3061FE075}" type="pres">
      <dgm:prSet presAssocID="{4B9FAD69-AD4A-43BF-9E55-EC2165631B11}" presName="tx1" presStyleLbl="revTx" presStyleIdx="2" presStyleCnt="8"/>
      <dgm:spPr/>
    </dgm:pt>
    <dgm:pt modelId="{5A6E54F7-3237-6D43-9772-E16C9A6FE02C}" type="pres">
      <dgm:prSet presAssocID="{4B9FAD69-AD4A-43BF-9E55-EC2165631B11}" presName="vert1" presStyleCnt="0"/>
      <dgm:spPr/>
    </dgm:pt>
    <dgm:pt modelId="{E8D0B08D-2653-994A-AD43-69D3EE06465A}" type="pres">
      <dgm:prSet presAssocID="{CDB69208-24E4-4861-B264-63AF7F6B2660}" presName="thickLine" presStyleLbl="alignNode1" presStyleIdx="3" presStyleCnt="8"/>
      <dgm:spPr/>
    </dgm:pt>
    <dgm:pt modelId="{496AE4F2-FAB3-1448-A0FF-C89B76E11B2F}" type="pres">
      <dgm:prSet presAssocID="{CDB69208-24E4-4861-B264-63AF7F6B2660}" presName="horz1" presStyleCnt="0"/>
      <dgm:spPr/>
    </dgm:pt>
    <dgm:pt modelId="{1357F664-79BB-0F4B-8DCB-3A6D1674A968}" type="pres">
      <dgm:prSet presAssocID="{CDB69208-24E4-4861-B264-63AF7F6B2660}" presName="tx1" presStyleLbl="revTx" presStyleIdx="3" presStyleCnt="8"/>
      <dgm:spPr/>
    </dgm:pt>
    <dgm:pt modelId="{7E611F2B-B501-B44D-B2F1-215CF35BA450}" type="pres">
      <dgm:prSet presAssocID="{CDB69208-24E4-4861-B264-63AF7F6B2660}" presName="vert1" presStyleCnt="0"/>
      <dgm:spPr/>
    </dgm:pt>
    <dgm:pt modelId="{3AB5F4F1-D21C-7F4D-97D4-0FE9A6FA4C86}" type="pres">
      <dgm:prSet presAssocID="{0A9AEDC6-DF10-4BF2-8B11-DDD770ADC714}" presName="thickLine" presStyleLbl="alignNode1" presStyleIdx="4" presStyleCnt="8"/>
      <dgm:spPr/>
    </dgm:pt>
    <dgm:pt modelId="{C7071A57-DD72-1A43-9DFD-518F4517A5B7}" type="pres">
      <dgm:prSet presAssocID="{0A9AEDC6-DF10-4BF2-8B11-DDD770ADC714}" presName="horz1" presStyleCnt="0"/>
      <dgm:spPr/>
    </dgm:pt>
    <dgm:pt modelId="{3D137F20-1DAC-4641-97ED-78D8C14FA105}" type="pres">
      <dgm:prSet presAssocID="{0A9AEDC6-DF10-4BF2-8B11-DDD770ADC714}" presName="tx1" presStyleLbl="revTx" presStyleIdx="4" presStyleCnt="8"/>
      <dgm:spPr/>
    </dgm:pt>
    <dgm:pt modelId="{29C4186C-B3FC-D64E-AB8C-41D4D8C8545B}" type="pres">
      <dgm:prSet presAssocID="{0A9AEDC6-DF10-4BF2-8B11-DDD770ADC714}" presName="vert1" presStyleCnt="0"/>
      <dgm:spPr/>
    </dgm:pt>
    <dgm:pt modelId="{F9C10483-1975-864B-B157-26D3383C62B6}" type="pres">
      <dgm:prSet presAssocID="{F87B8B29-C8A3-49D3-AFEC-E24679290C1C}" presName="thickLine" presStyleLbl="alignNode1" presStyleIdx="5" presStyleCnt="8"/>
      <dgm:spPr/>
    </dgm:pt>
    <dgm:pt modelId="{3E3AD43F-0E62-614C-9990-AC4DF3E31DB3}" type="pres">
      <dgm:prSet presAssocID="{F87B8B29-C8A3-49D3-AFEC-E24679290C1C}" presName="horz1" presStyleCnt="0"/>
      <dgm:spPr/>
    </dgm:pt>
    <dgm:pt modelId="{47FD5BCD-673C-8648-A752-BFBB1F546CE2}" type="pres">
      <dgm:prSet presAssocID="{F87B8B29-C8A3-49D3-AFEC-E24679290C1C}" presName="tx1" presStyleLbl="revTx" presStyleIdx="5" presStyleCnt="8"/>
      <dgm:spPr/>
    </dgm:pt>
    <dgm:pt modelId="{D1327649-12B2-9C4F-8CF5-421DABEE5844}" type="pres">
      <dgm:prSet presAssocID="{F87B8B29-C8A3-49D3-AFEC-E24679290C1C}" presName="vert1" presStyleCnt="0"/>
      <dgm:spPr/>
    </dgm:pt>
    <dgm:pt modelId="{2F43DE64-AF61-184F-8454-0F34CC6837B6}" type="pres">
      <dgm:prSet presAssocID="{1E106B12-CB50-4BFB-A413-CDA85668F6C2}" presName="thickLine" presStyleLbl="alignNode1" presStyleIdx="6" presStyleCnt="8"/>
      <dgm:spPr/>
    </dgm:pt>
    <dgm:pt modelId="{B1F3ABB4-3489-2346-9395-5AB88B9CF7ED}" type="pres">
      <dgm:prSet presAssocID="{1E106B12-CB50-4BFB-A413-CDA85668F6C2}" presName="horz1" presStyleCnt="0"/>
      <dgm:spPr/>
    </dgm:pt>
    <dgm:pt modelId="{AB9DDEF1-43AC-6446-B96B-D804F0319EB0}" type="pres">
      <dgm:prSet presAssocID="{1E106B12-CB50-4BFB-A413-CDA85668F6C2}" presName="tx1" presStyleLbl="revTx" presStyleIdx="6" presStyleCnt="8"/>
      <dgm:spPr/>
    </dgm:pt>
    <dgm:pt modelId="{45ED6A0B-5DB1-1A4D-8EE1-6A2DF6F82E1A}" type="pres">
      <dgm:prSet presAssocID="{1E106B12-CB50-4BFB-A413-CDA85668F6C2}" presName="vert1" presStyleCnt="0"/>
      <dgm:spPr/>
    </dgm:pt>
    <dgm:pt modelId="{E9311724-586B-4941-98D9-E93C81E23EBE}" type="pres">
      <dgm:prSet presAssocID="{A2C9462E-3B43-4923-9AAA-2E58FEAAF211}" presName="thickLine" presStyleLbl="alignNode1" presStyleIdx="7" presStyleCnt="8"/>
      <dgm:spPr/>
    </dgm:pt>
    <dgm:pt modelId="{8C071BC0-17FC-0D43-BC2A-15135285D0CB}" type="pres">
      <dgm:prSet presAssocID="{A2C9462E-3B43-4923-9AAA-2E58FEAAF211}" presName="horz1" presStyleCnt="0"/>
      <dgm:spPr/>
    </dgm:pt>
    <dgm:pt modelId="{BC903C59-4208-214D-BC52-9456635A28F6}" type="pres">
      <dgm:prSet presAssocID="{A2C9462E-3B43-4923-9AAA-2E58FEAAF211}" presName="tx1" presStyleLbl="revTx" presStyleIdx="7" presStyleCnt="8"/>
      <dgm:spPr/>
    </dgm:pt>
    <dgm:pt modelId="{B16D7307-871A-3240-800A-9E1667D2FEC7}" type="pres">
      <dgm:prSet presAssocID="{A2C9462E-3B43-4923-9AAA-2E58FEAAF211}" presName="vert1" presStyleCnt="0"/>
      <dgm:spPr/>
    </dgm:pt>
  </dgm:ptLst>
  <dgm:cxnLst>
    <dgm:cxn modelId="{92E69801-7ED5-4F6C-BE38-6459FEA547C1}" srcId="{FD4287E0-BCAC-4C05-B3BC-914F302E625C}" destId="{F87B8B29-C8A3-49D3-AFEC-E24679290C1C}" srcOrd="5" destOrd="0" parTransId="{77547149-A0A6-4302-8E73-5567FF609167}" sibTransId="{D66CF4D5-9F2B-4A0D-AC65-AE8921C75B28}"/>
    <dgm:cxn modelId="{93639C19-3F8F-4F0A-840E-77D149C9B35F}" srcId="{FD4287E0-BCAC-4C05-B3BC-914F302E625C}" destId="{CDB69208-24E4-4861-B264-63AF7F6B2660}" srcOrd="3" destOrd="0" parTransId="{16CCC64A-E25A-4448-939C-0B2AF9729E9C}" sibTransId="{AA7FAD1B-0323-42A1-81A9-ED7BFCC97F63}"/>
    <dgm:cxn modelId="{5300F319-DFC5-4A50-BE29-46675FF994EA}" srcId="{FD4287E0-BCAC-4C05-B3BC-914F302E625C}" destId="{0A9AEDC6-DF10-4BF2-8B11-DDD770ADC714}" srcOrd="4" destOrd="0" parTransId="{98CB424D-AA56-453D-97A6-557BAA30B503}" sibTransId="{D372FE3B-AA99-43E0-BB4C-2B2E056E40CD}"/>
    <dgm:cxn modelId="{F0E2AB22-7291-8F4E-AA76-485E9CACFCC5}" type="presOf" srcId="{4B9FAD69-AD4A-43BF-9E55-EC2165631B11}" destId="{A30D4B38-24E1-CC44-BE4B-2DE3061FE075}" srcOrd="0" destOrd="0" presId="urn:microsoft.com/office/officeart/2008/layout/LinedList"/>
    <dgm:cxn modelId="{C61CBC39-9FE6-1F46-AEF4-2410E15EAA18}" type="presOf" srcId="{A2C9462E-3B43-4923-9AAA-2E58FEAAF211}" destId="{BC903C59-4208-214D-BC52-9456635A28F6}" srcOrd="0" destOrd="0" presId="urn:microsoft.com/office/officeart/2008/layout/LinedList"/>
    <dgm:cxn modelId="{E85BA43A-486B-4750-AD0D-6FF1654D8EEB}" srcId="{FD4287E0-BCAC-4C05-B3BC-914F302E625C}" destId="{4B9FAD69-AD4A-43BF-9E55-EC2165631B11}" srcOrd="2" destOrd="0" parTransId="{1B5B6BF4-8947-4444-BAD4-4EF68BBC2449}" sibTransId="{F8C479C4-908A-4A47-AB77-36E9E7D66735}"/>
    <dgm:cxn modelId="{34E0D33D-6399-0F4E-B48D-E75FF79B4C3B}" type="presOf" srcId="{CDB69208-24E4-4861-B264-63AF7F6B2660}" destId="{1357F664-79BB-0F4B-8DCB-3A6D1674A968}" srcOrd="0" destOrd="0" presId="urn:microsoft.com/office/officeart/2008/layout/LinedList"/>
    <dgm:cxn modelId="{BD26A441-D9FA-1545-8EF3-D3848100BA1A}" type="presOf" srcId="{F87B8B29-C8A3-49D3-AFEC-E24679290C1C}" destId="{47FD5BCD-673C-8648-A752-BFBB1F546CE2}" srcOrd="0" destOrd="0" presId="urn:microsoft.com/office/officeart/2008/layout/LinedList"/>
    <dgm:cxn modelId="{8DB70B42-13DC-CE4C-B173-2B8BE394C04A}" type="presOf" srcId="{050DA0CE-5D07-4CDE-8FD3-89CEE81B7662}" destId="{BAB20C7B-0612-6E44-9CE6-386D6CD95992}" srcOrd="0" destOrd="0" presId="urn:microsoft.com/office/officeart/2008/layout/LinedList"/>
    <dgm:cxn modelId="{8D615769-01DE-4FC3-BAC6-E110B8291088}" srcId="{FD4287E0-BCAC-4C05-B3BC-914F302E625C}" destId="{1E106B12-CB50-4BFB-A413-CDA85668F6C2}" srcOrd="6" destOrd="0" parTransId="{32D4CEA3-DF76-46AF-B217-AD201194C065}" sibTransId="{F41393D4-416A-4431-9D4C-5FB92BD606EE}"/>
    <dgm:cxn modelId="{6D6A9F83-A46C-4A65-B477-3341BE0231BB}" srcId="{FD4287E0-BCAC-4C05-B3BC-914F302E625C}" destId="{A2C9462E-3B43-4923-9AAA-2E58FEAAF211}" srcOrd="7" destOrd="0" parTransId="{1BCABFFF-564A-458C-B613-84506A2A5E88}" sibTransId="{C3FDB1EA-F8D6-4A63-88D0-70A536F2D094}"/>
    <dgm:cxn modelId="{E4001494-F226-D246-92CF-0009FA92772E}" type="presOf" srcId="{FD4287E0-BCAC-4C05-B3BC-914F302E625C}" destId="{842D690A-3BD8-F741-8D6D-8119125A8EDF}" srcOrd="0" destOrd="0" presId="urn:microsoft.com/office/officeart/2008/layout/LinedList"/>
    <dgm:cxn modelId="{E010A695-E7E3-FA4C-8B38-C307579355A6}" type="presOf" srcId="{1E106B12-CB50-4BFB-A413-CDA85668F6C2}" destId="{AB9DDEF1-43AC-6446-B96B-D804F0319EB0}" srcOrd="0" destOrd="0" presId="urn:microsoft.com/office/officeart/2008/layout/LinedList"/>
    <dgm:cxn modelId="{DA9EC8A6-893E-2544-98CE-FD7BDA505C15}" type="presOf" srcId="{0A9AEDC6-DF10-4BF2-8B11-DDD770ADC714}" destId="{3D137F20-1DAC-4641-97ED-78D8C14FA105}" srcOrd="0" destOrd="0" presId="urn:microsoft.com/office/officeart/2008/layout/LinedList"/>
    <dgm:cxn modelId="{D3CC12CB-E4DF-A143-9202-FF8C4FD89EEF}" type="presOf" srcId="{6B33CA0F-0113-4ED5-B904-63CD66302C10}" destId="{D0A9C2D8-4422-3940-8845-A9ED845DF72F}" srcOrd="0" destOrd="0" presId="urn:microsoft.com/office/officeart/2008/layout/LinedList"/>
    <dgm:cxn modelId="{ACA8C7EF-68FC-4F2A-A9FA-651E0D566C75}" srcId="{FD4287E0-BCAC-4C05-B3BC-914F302E625C}" destId="{050DA0CE-5D07-4CDE-8FD3-89CEE81B7662}" srcOrd="1" destOrd="0" parTransId="{8E207B7B-983F-4661-8BC3-EE2B9E0B6189}" sibTransId="{02854254-D4EC-45C1-95AD-0ACF24252DFC}"/>
    <dgm:cxn modelId="{301309FC-BD43-49D0-8CFA-8C2E7BBA6EB9}" srcId="{FD4287E0-BCAC-4C05-B3BC-914F302E625C}" destId="{6B33CA0F-0113-4ED5-B904-63CD66302C10}" srcOrd="0" destOrd="0" parTransId="{13FC7B8B-93C0-4EFA-BC24-CFFA56D75697}" sibTransId="{99BE3173-5681-477E-89BC-D98B3C501C89}"/>
    <dgm:cxn modelId="{DB86A0B4-19CD-1C45-AB53-47C44B9C9D26}" type="presParOf" srcId="{842D690A-3BD8-F741-8D6D-8119125A8EDF}" destId="{99FC896F-5638-6943-A70D-692764D32ED5}" srcOrd="0" destOrd="0" presId="urn:microsoft.com/office/officeart/2008/layout/LinedList"/>
    <dgm:cxn modelId="{7DDB523F-E161-B941-8B96-BC6E7EF60DDE}" type="presParOf" srcId="{842D690A-3BD8-F741-8D6D-8119125A8EDF}" destId="{D42A8DF9-4A99-6A4B-8274-F32B4BC6DF78}" srcOrd="1" destOrd="0" presId="urn:microsoft.com/office/officeart/2008/layout/LinedList"/>
    <dgm:cxn modelId="{BE9882DD-D3C7-BC42-AE5B-27CCB0B613D4}" type="presParOf" srcId="{D42A8DF9-4A99-6A4B-8274-F32B4BC6DF78}" destId="{D0A9C2D8-4422-3940-8845-A9ED845DF72F}" srcOrd="0" destOrd="0" presId="urn:microsoft.com/office/officeart/2008/layout/LinedList"/>
    <dgm:cxn modelId="{D79B5C13-4407-6243-A234-B130F9C18F7E}" type="presParOf" srcId="{D42A8DF9-4A99-6A4B-8274-F32B4BC6DF78}" destId="{8F4978E0-B5A9-E148-A5E4-C3AB77F0F1C6}" srcOrd="1" destOrd="0" presId="urn:microsoft.com/office/officeart/2008/layout/LinedList"/>
    <dgm:cxn modelId="{29F74C85-279F-9146-A4A4-9B5DE8CF554B}" type="presParOf" srcId="{842D690A-3BD8-F741-8D6D-8119125A8EDF}" destId="{BB9D8EAB-ED47-2449-9102-9F2EAE6E201E}" srcOrd="2" destOrd="0" presId="urn:microsoft.com/office/officeart/2008/layout/LinedList"/>
    <dgm:cxn modelId="{9142A7E1-3D8E-304B-A7AD-BB9E37D9C4D4}" type="presParOf" srcId="{842D690A-3BD8-F741-8D6D-8119125A8EDF}" destId="{80E06311-8A3B-044D-A329-9B1DA97F9434}" srcOrd="3" destOrd="0" presId="urn:microsoft.com/office/officeart/2008/layout/LinedList"/>
    <dgm:cxn modelId="{1EB73341-395E-124E-AF49-6718BCFA631D}" type="presParOf" srcId="{80E06311-8A3B-044D-A329-9B1DA97F9434}" destId="{BAB20C7B-0612-6E44-9CE6-386D6CD95992}" srcOrd="0" destOrd="0" presId="urn:microsoft.com/office/officeart/2008/layout/LinedList"/>
    <dgm:cxn modelId="{03AFC7E0-C3B1-0E47-81A5-BCCD6EB020DD}" type="presParOf" srcId="{80E06311-8A3B-044D-A329-9B1DA97F9434}" destId="{77FE77C8-9464-3448-BC03-344A252BD1C7}" srcOrd="1" destOrd="0" presId="urn:microsoft.com/office/officeart/2008/layout/LinedList"/>
    <dgm:cxn modelId="{93035813-AA18-0544-83E6-2E549E2423B0}" type="presParOf" srcId="{842D690A-3BD8-F741-8D6D-8119125A8EDF}" destId="{D9C3CF04-BE65-0B4D-9F42-1A0A15CF829A}" srcOrd="4" destOrd="0" presId="urn:microsoft.com/office/officeart/2008/layout/LinedList"/>
    <dgm:cxn modelId="{6A93875A-D355-3441-A0FC-5411472BAA29}" type="presParOf" srcId="{842D690A-3BD8-F741-8D6D-8119125A8EDF}" destId="{0339FCF6-66CA-304B-B1F9-345D9EA2F6A3}" srcOrd="5" destOrd="0" presId="urn:microsoft.com/office/officeart/2008/layout/LinedList"/>
    <dgm:cxn modelId="{9F688620-0904-2D4C-AEFE-BA19F7ADA926}" type="presParOf" srcId="{0339FCF6-66CA-304B-B1F9-345D9EA2F6A3}" destId="{A30D4B38-24E1-CC44-BE4B-2DE3061FE075}" srcOrd="0" destOrd="0" presId="urn:microsoft.com/office/officeart/2008/layout/LinedList"/>
    <dgm:cxn modelId="{42FA2F6D-77C5-7948-B909-89B724D5F5E0}" type="presParOf" srcId="{0339FCF6-66CA-304B-B1F9-345D9EA2F6A3}" destId="{5A6E54F7-3237-6D43-9772-E16C9A6FE02C}" srcOrd="1" destOrd="0" presId="urn:microsoft.com/office/officeart/2008/layout/LinedList"/>
    <dgm:cxn modelId="{DBFA8281-8CFF-3C4B-9EA2-B2852E515E0F}" type="presParOf" srcId="{842D690A-3BD8-F741-8D6D-8119125A8EDF}" destId="{E8D0B08D-2653-994A-AD43-69D3EE06465A}" srcOrd="6" destOrd="0" presId="urn:microsoft.com/office/officeart/2008/layout/LinedList"/>
    <dgm:cxn modelId="{F11A731D-756C-EE49-A968-270FF0CE65BA}" type="presParOf" srcId="{842D690A-3BD8-F741-8D6D-8119125A8EDF}" destId="{496AE4F2-FAB3-1448-A0FF-C89B76E11B2F}" srcOrd="7" destOrd="0" presId="urn:microsoft.com/office/officeart/2008/layout/LinedList"/>
    <dgm:cxn modelId="{94064B23-7053-6643-BCCF-CD5668DD625C}" type="presParOf" srcId="{496AE4F2-FAB3-1448-A0FF-C89B76E11B2F}" destId="{1357F664-79BB-0F4B-8DCB-3A6D1674A968}" srcOrd="0" destOrd="0" presId="urn:microsoft.com/office/officeart/2008/layout/LinedList"/>
    <dgm:cxn modelId="{CE2FD2D3-6055-B042-B4DA-D0D6519FADD1}" type="presParOf" srcId="{496AE4F2-FAB3-1448-A0FF-C89B76E11B2F}" destId="{7E611F2B-B501-B44D-B2F1-215CF35BA450}" srcOrd="1" destOrd="0" presId="urn:microsoft.com/office/officeart/2008/layout/LinedList"/>
    <dgm:cxn modelId="{893384AC-A109-0043-8A9A-EAA4B3C156E7}" type="presParOf" srcId="{842D690A-3BD8-F741-8D6D-8119125A8EDF}" destId="{3AB5F4F1-D21C-7F4D-97D4-0FE9A6FA4C86}" srcOrd="8" destOrd="0" presId="urn:microsoft.com/office/officeart/2008/layout/LinedList"/>
    <dgm:cxn modelId="{D1F410EE-FF59-304C-91F9-16BF083B4EE4}" type="presParOf" srcId="{842D690A-3BD8-F741-8D6D-8119125A8EDF}" destId="{C7071A57-DD72-1A43-9DFD-518F4517A5B7}" srcOrd="9" destOrd="0" presId="urn:microsoft.com/office/officeart/2008/layout/LinedList"/>
    <dgm:cxn modelId="{C48FD884-AE97-654B-81C5-BADC7617DE14}" type="presParOf" srcId="{C7071A57-DD72-1A43-9DFD-518F4517A5B7}" destId="{3D137F20-1DAC-4641-97ED-78D8C14FA105}" srcOrd="0" destOrd="0" presId="urn:microsoft.com/office/officeart/2008/layout/LinedList"/>
    <dgm:cxn modelId="{A8F707AF-0BF9-EA4F-AA1F-17414AD70AB9}" type="presParOf" srcId="{C7071A57-DD72-1A43-9DFD-518F4517A5B7}" destId="{29C4186C-B3FC-D64E-AB8C-41D4D8C8545B}" srcOrd="1" destOrd="0" presId="urn:microsoft.com/office/officeart/2008/layout/LinedList"/>
    <dgm:cxn modelId="{53786C2E-D115-D044-8448-EE01978A9B44}" type="presParOf" srcId="{842D690A-3BD8-F741-8D6D-8119125A8EDF}" destId="{F9C10483-1975-864B-B157-26D3383C62B6}" srcOrd="10" destOrd="0" presId="urn:microsoft.com/office/officeart/2008/layout/LinedList"/>
    <dgm:cxn modelId="{C1232B25-AC60-9148-93CC-D471A6FACE24}" type="presParOf" srcId="{842D690A-3BD8-F741-8D6D-8119125A8EDF}" destId="{3E3AD43F-0E62-614C-9990-AC4DF3E31DB3}" srcOrd="11" destOrd="0" presId="urn:microsoft.com/office/officeart/2008/layout/LinedList"/>
    <dgm:cxn modelId="{2909FDC5-72F8-FF47-AA45-B16F89B136BB}" type="presParOf" srcId="{3E3AD43F-0E62-614C-9990-AC4DF3E31DB3}" destId="{47FD5BCD-673C-8648-A752-BFBB1F546CE2}" srcOrd="0" destOrd="0" presId="urn:microsoft.com/office/officeart/2008/layout/LinedList"/>
    <dgm:cxn modelId="{583219EB-E661-E148-BC54-C240A5969318}" type="presParOf" srcId="{3E3AD43F-0E62-614C-9990-AC4DF3E31DB3}" destId="{D1327649-12B2-9C4F-8CF5-421DABEE5844}" srcOrd="1" destOrd="0" presId="urn:microsoft.com/office/officeart/2008/layout/LinedList"/>
    <dgm:cxn modelId="{D0A82973-B2B6-AF4A-9D2E-8D353B12D7D1}" type="presParOf" srcId="{842D690A-3BD8-F741-8D6D-8119125A8EDF}" destId="{2F43DE64-AF61-184F-8454-0F34CC6837B6}" srcOrd="12" destOrd="0" presId="urn:microsoft.com/office/officeart/2008/layout/LinedList"/>
    <dgm:cxn modelId="{B749BBD5-498D-1A4A-B5DA-D287313DBC01}" type="presParOf" srcId="{842D690A-3BD8-F741-8D6D-8119125A8EDF}" destId="{B1F3ABB4-3489-2346-9395-5AB88B9CF7ED}" srcOrd="13" destOrd="0" presId="urn:microsoft.com/office/officeart/2008/layout/LinedList"/>
    <dgm:cxn modelId="{55B1AF43-BD5F-924F-8E76-A1CE85DC1251}" type="presParOf" srcId="{B1F3ABB4-3489-2346-9395-5AB88B9CF7ED}" destId="{AB9DDEF1-43AC-6446-B96B-D804F0319EB0}" srcOrd="0" destOrd="0" presId="urn:microsoft.com/office/officeart/2008/layout/LinedList"/>
    <dgm:cxn modelId="{7B6BDF1D-A199-D44B-8A57-9F3D6C95FBFE}" type="presParOf" srcId="{B1F3ABB4-3489-2346-9395-5AB88B9CF7ED}" destId="{45ED6A0B-5DB1-1A4D-8EE1-6A2DF6F82E1A}" srcOrd="1" destOrd="0" presId="urn:microsoft.com/office/officeart/2008/layout/LinedList"/>
    <dgm:cxn modelId="{1EB6C58A-97D9-AE40-AADC-FCD260D976F6}" type="presParOf" srcId="{842D690A-3BD8-F741-8D6D-8119125A8EDF}" destId="{E9311724-586B-4941-98D9-E93C81E23EBE}" srcOrd="14" destOrd="0" presId="urn:microsoft.com/office/officeart/2008/layout/LinedList"/>
    <dgm:cxn modelId="{A00359E2-EA4C-6A44-8D6A-E37244A8BA6F}" type="presParOf" srcId="{842D690A-3BD8-F741-8D6D-8119125A8EDF}" destId="{8C071BC0-17FC-0D43-BC2A-15135285D0CB}" srcOrd="15" destOrd="0" presId="urn:microsoft.com/office/officeart/2008/layout/LinedList"/>
    <dgm:cxn modelId="{C35651E3-EEFB-534C-B168-0F83F5D3EC94}" type="presParOf" srcId="{8C071BC0-17FC-0D43-BC2A-15135285D0CB}" destId="{BC903C59-4208-214D-BC52-9456635A28F6}" srcOrd="0" destOrd="0" presId="urn:microsoft.com/office/officeart/2008/layout/LinedList"/>
    <dgm:cxn modelId="{B94603D6-2939-7A41-B076-4AEF432C4356}" type="presParOf" srcId="{8C071BC0-17FC-0D43-BC2A-15135285D0CB}" destId="{B16D7307-871A-3240-800A-9E1667D2FE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C896F-5638-6943-A70D-692764D32ED5}">
      <dsp:nvSpPr>
        <dsp:cNvPr id="0" name=""/>
        <dsp:cNvSpPr/>
      </dsp:nvSpPr>
      <dsp:spPr>
        <a:xfrm>
          <a:off x="0" y="0"/>
          <a:ext cx="59063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A9C2D8-4422-3940-8845-A9ED845DF72F}">
      <dsp:nvSpPr>
        <dsp:cNvPr id="0" name=""/>
        <dsp:cNvSpPr/>
      </dsp:nvSpPr>
      <dsp:spPr>
        <a:xfrm>
          <a:off x="0" y="0"/>
          <a:ext cx="5906327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Number of Kids</a:t>
          </a:r>
        </a:p>
      </dsp:txBody>
      <dsp:txXfrm>
        <a:off x="0" y="0"/>
        <a:ext cx="5906327" cy="585830"/>
      </dsp:txXfrm>
    </dsp:sp>
    <dsp:sp modelId="{BB9D8EAB-ED47-2449-9102-9F2EAE6E201E}">
      <dsp:nvSpPr>
        <dsp:cNvPr id="0" name=""/>
        <dsp:cNvSpPr/>
      </dsp:nvSpPr>
      <dsp:spPr>
        <a:xfrm>
          <a:off x="0" y="585830"/>
          <a:ext cx="5906327" cy="0"/>
        </a:xfrm>
        <a:prstGeom prst="line">
          <a:avLst/>
        </a:prstGeom>
        <a:solidFill>
          <a:schemeClr val="accent2">
            <a:hueOff val="-733781"/>
            <a:satOff val="1171"/>
            <a:lumOff val="-252"/>
            <a:alphaOff val="0"/>
          </a:schemeClr>
        </a:solidFill>
        <a:ln w="15875" cap="rnd" cmpd="sng" algn="ctr">
          <a:solidFill>
            <a:schemeClr val="accent2">
              <a:hueOff val="-733781"/>
              <a:satOff val="1171"/>
              <a:lumOff val="-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B20C7B-0612-6E44-9CE6-386D6CD95992}">
      <dsp:nvSpPr>
        <dsp:cNvPr id="0" name=""/>
        <dsp:cNvSpPr/>
      </dsp:nvSpPr>
      <dsp:spPr>
        <a:xfrm>
          <a:off x="0" y="585830"/>
          <a:ext cx="5906327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Parents perception of their parenting</a:t>
          </a:r>
        </a:p>
      </dsp:txBody>
      <dsp:txXfrm>
        <a:off x="0" y="585830"/>
        <a:ext cx="5906327" cy="585830"/>
      </dsp:txXfrm>
    </dsp:sp>
    <dsp:sp modelId="{D9C3CF04-BE65-0B4D-9F42-1A0A15CF829A}">
      <dsp:nvSpPr>
        <dsp:cNvPr id="0" name=""/>
        <dsp:cNvSpPr/>
      </dsp:nvSpPr>
      <dsp:spPr>
        <a:xfrm>
          <a:off x="0" y="1171661"/>
          <a:ext cx="5906327" cy="0"/>
        </a:xfrm>
        <a:prstGeom prst="line">
          <a:avLst/>
        </a:prstGeom>
        <a:solidFill>
          <a:schemeClr val="accent2">
            <a:hueOff val="-1467562"/>
            <a:satOff val="2342"/>
            <a:lumOff val="-504"/>
            <a:alphaOff val="0"/>
          </a:schemeClr>
        </a:solidFill>
        <a:ln w="15875" cap="rnd" cmpd="sng" algn="ctr">
          <a:solidFill>
            <a:schemeClr val="accent2">
              <a:hueOff val="-1467562"/>
              <a:satOff val="2342"/>
              <a:lumOff val="-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0D4B38-24E1-CC44-BE4B-2DE3061FE075}">
      <dsp:nvSpPr>
        <dsp:cNvPr id="0" name=""/>
        <dsp:cNvSpPr/>
      </dsp:nvSpPr>
      <dsp:spPr>
        <a:xfrm>
          <a:off x="0" y="1171661"/>
          <a:ext cx="5906327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Parents perception of Smartphone Risk</a:t>
          </a:r>
        </a:p>
      </dsp:txBody>
      <dsp:txXfrm>
        <a:off x="0" y="1171661"/>
        <a:ext cx="5906327" cy="585830"/>
      </dsp:txXfrm>
    </dsp:sp>
    <dsp:sp modelId="{E8D0B08D-2653-994A-AD43-69D3EE06465A}">
      <dsp:nvSpPr>
        <dsp:cNvPr id="0" name=""/>
        <dsp:cNvSpPr/>
      </dsp:nvSpPr>
      <dsp:spPr>
        <a:xfrm>
          <a:off x="0" y="1757491"/>
          <a:ext cx="5906327" cy="0"/>
        </a:xfrm>
        <a:prstGeom prst="line">
          <a:avLst/>
        </a:prstGeom>
        <a:solidFill>
          <a:schemeClr val="accent2">
            <a:hueOff val="-2201343"/>
            <a:satOff val="3513"/>
            <a:lumOff val="-756"/>
            <a:alphaOff val="0"/>
          </a:schemeClr>
        </a:solidFill>
        <a:ln w="15875" cap="rnd" cmpd="sng" algn="ctr">
          <a:solidFill>
            <a:schemeClr val="accent2">
              <a:hueOff val="-2201343"/>
              <a:satOff val="3513"/>
              <a:lumOff val="-7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57F664-79BB-0F4B-8DCB-3A6D1674A968}">
      <dsp:nvSpPr>
        <dsp:cNvPr id="0" name=""/>
        <dsp:cNvSpPr/>
      </dsp:nvSpPr>
      <dsp:spPr>
        <a:xfrm>
          <a:off x="0" y="1757491"/>
          <a:ext cx="5906327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Region</a:t>
          </a:r>
        </a:p>
      </dsp:txBody>
      <dsp:txXfrm>
        <a:off x="0" y="1757491"/>
        <a:ext cx="5906327" cy="585830"/>
      </dsp:txXfrm>
    </dsp:sp>
    <dsp:sp modelId="{3AB5F4F1-D21C-7F4D-97D4-0FE9A6FA4C86}">
      <dsp:nvSpPr>
        <dsp:cNvPr id="0" name=""/>
        <dsp:cNvSpPr/>
      </dsp:nvSpPr>
      <dsp:spPr>
        <a:xfrm>
          <a:off x="0" y="2343322"/>
          <a:ext cx="5906327" cy="0"/>
        </a:xfrm>
        <a:prstGeom prst="line">
          <a:avLst/>
        </a:prstGeom>
        <a:solidFill>
          <a:schemeClr val="accent2">
            <a:hueOff val="-2935124"/>
            <a:satOff val="4683"/>
            <a:lumOff val="-1009"/>
            <a:alphaOff val="0"/>
          </a:schemeClr>
        </a:solidFill>
        <a:ln w="15875" cap="rnd" cmpd="sng" algn="ctr">
          <a:solidFill>
            <a:schemeClr val="accent2">
              <a:hueOff val="-2935124"/>
              <a:satOff val="4683"/>
              <a:lumOff val="-1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137F20-1DAC-4641-97ED-78D8C14FA105}">
      <dsp:nvSpPr>
        <dsp:cNvPr id="0" name=""/>
        <dsp:cNvSpPr/>
      </dsp:nvSpPr>
      <dsp:spPr>
        <a:xfrm>
          <a:off x="0" y="2343322"/>
          <a:ext cx="5906327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Education Level</a:t>
          </a:r>
        </a:p>
      </dsp:txBody>
      <dsp:txXfrm>
        <a:off x="0" y="2343322"/>
        <a:ext cx="5906327" cy="585830"/>
      </dsp:txXfrm>
    </dsp:sp>
    <dsp:sp modelId="{F9C10483-1975-864B-B157-26D3383C62B6}">
      <dsp:nvSpPr>
        <dsp:cNvPr id="0" name=""/>
        <dsp:cNvSpPr/>
      </dsp:nvSpPr>
      <dsp:spPr>
        <a:xfrm>
          <a:off x="0" y="2929153"/>
          <a:ext cx="5906327" cy="0"/>
        </a:xfrm>
        <a:prstGeom prst="line">
          <a:avLst/>
        </a:prstGeom>
        <a:solidFill>
          <a:schemeClr val="accent2">
            <a:hueOff val="-3668905"/>
            <a:satOff val="5854"/>
            <a:lumOff val="-1261"/>
            <a:alphaOff val="0"/>
          </a:schemeClr>
        </a:solidFill>
        <a:ln w="15875" cap="rnd" cmpd="sng" algn="ctr">
          <a:solidFill>
            <a:schemeClr val="accent2">
              <a:hueOff val="-3668905"/>
              <a:satOff val="5854"/>
              <a:lumOff val="-1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FD5BCD-673C-8648-A752-BFBB1F546CE2}">
      <dsp:nvSpPr>
        <dsp:cNvPr id="0" name=""/>
        <dsp:cNvSpPr/>
      </dsp:nvSpPr>
      <dsp:spPr>
        <a:xfrm>
          <a:off x="0" y="2929153"/>
          <a:ext cx="5906327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Relationship Status</a:t>
          </a:r>
        </a:p>
      </dsp:txBody>
      <dsp:txXfrm>
        <a:off x="0" y="2929153"/>
        <a:ext cx="5906327" cy="585830"/>
      </dsp:txXfrm>
    </dsp:sp>
    <dsp:sp modelId="{2F43DE64-AF61-184F-8454-0F34CC6837B6}">
      <dsp:nvSpPr>
        <dsp:cNvPr id="0" name=""/>
        <dsp:cNvSpPr/>
      </dsp:nvSpPr>
      <dsp:spPr>
        <a:xfrm>
          <a:off x="0" y="3514983"/>
          <a:ext cx="5906327" cy="0"/>
        </a:xfrm>
        <a:prstGeom prst="line">
          <a:avLst/>
        </a:prstGeom>
        <a:solidFill>
          <a:schemeClr val="accent2">
            <a:hueOff val="-4402685"/>
            <a:satOff val="7025"/>
            <a:lumOff val="-1513"/>
            <a:alphaOff val="0"/>
          </a:schemeClr>
        </a:solidFill>
        <a:ln w="15875" cap="rnd" cmpd="sng" algn="ctr">
          <a:solidFill>
            <a:schemeClr val="accent2">
              <a:hueOff val="-4402685"/>
              <a:satOff val="7025"/>
              <a:lumOff val="-1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9DDEF1-43AC-6446-B96B-D804F0319EB0}">
      <dsp:nvSpPr>
        <dsp:cNvPr id="0" name=""/>
        <dsp:cNvSpPr/>
      </dsp:nvSpPr>
      <dsp:spPr>
        <a:xfrm>
          <a:off x="0" y="3514983"/>
          <a:ext cx="5906327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Political Affiliation</a:t>
          </a:r>
        </a:p>
      </dsp:txBody>
      <dsp:txXfrm>
        <a:off x="0" y="3514983"/>
        <a:ext cx="5906327" cy="585830"/>
      </dsp:txXfrm>
    </dsp:sp>
    <dsp:sp modelId="{E9311724-586B-4941-98D9-E93C81E23EBE}">
      <dsp:nvSpPr>
        <dsp:cNvPr id="0" name=""/>
        <dsp:cNvSpPr/>
      </dsp:nvSpPr>
      <dsp:spPr>
        <a:xfrm>
          <a:off x="0" y="4100814"/>
          <a:ext cx="5906327" cy="0"/>
        </a:xfrm>
        <a:prstGeom prst="line">
          <a:avLst/>
        </a:prstGeom>
        <a:solidFill>
          <a:schemeClr val="accent2">
            <a:hueOff val="-5136466"/>
            <a:satOff val="8196"/>
            <a:lumOff val="-1765"/>
            <a:alphaOff val="0"/>
          </a:schemeClr>
        </a:solidFill>
        <a:ln w="15875" cap="rnd" cmpd="sng" algn="ctr">
          <a:solidFill>
            <a:schemeClr val="accent2">
              <a:hueOff val="-5136466"/>
              <a:satOff val="8196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903C59-4208-214D-BC52-9456635A28F6}">
      <dsp:nvSpPr>
        <dsp:cNvPr id="0" name=""/>
        <dsp:cNvSpPr/>
      </dsp:nvSpPr>
      <dsp:spPr>
        <a:xfrm>
          <a:off x="0" y="4100814"/>
          <a:ext cx="5906327" cy="5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Income (Not used in model)</a:t>
          </a:r>
        </a:p>
      </dsp:txBody>
      <dsp:txXfrm>
        <a:off x="0" y="4100814"/>
        <a:ext cx="5906327" cy="585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4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4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0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2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50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2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2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34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wresearch.org/internet/2020/07/28/parenting-children-in-the-age-of-scree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E9AD-F030-FC42-BDA5-C86D9E45B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</a:t>
            </a:r>
            <a:br>
              <a:rPr lang="en-US" dirty="0"/>
            </a:br>
            <a:r>
              <a:rPr lang="en-US" dirty="0"/>
              <a:t>Parents </a:t>
            </a:r>
            <a:br>
              <a:rPr lang="en-US" dirty="0"/>
            </a:br>
            <a:r>
              <a:rPr lang="en-US" dirty="0"/>
              <a:t>Phone </a:t>
            </a:r>
            <a:br>
              <a:rPr lang="en-US" dirty="0"/>
            </a:br>
            <a:r>
              <a:rPr lang="en-US" dirty="0"/>
              <a:t>Preferences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502F9-FA38-244F-AA06-D1F1BC250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look at the factors that contribute to letting &lt;12 year old children own phones.</a:t>
            </a:r>
          </a:p>
        </p:txBody>
      </p:sp>
    </p:spTree>
    <p:extLst>
      <p:ext uri="{BB962C8B-B14F-4D97-AF65-F5344CB8AC3E}">
        <p14:creationId xmlns:p14="http://schemas.microsoft.com/office/powerpoint/2010/main" val="3436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A877-B241-9F44-8A13-48F75DF2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D246-49A8-5048-84CF-2734E32F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Pew Research conducted a survey of Parents perceptions and practices around Phone ownership and Social Media practices.</a:t>
            </a:r>
          </a:p>
          <a:p>
            <a:r>
              <a:rPr lang="en-US" dirty="0">
                <a:hlinkClick r:id="rId2"/>
              </a:rPr>
              <a:t>https://www.pewresearch.org/internet/2020/07/28/parenting-children-in-the-age-of-screens/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10DD-DF2F-2B4D-8D20-78D88DEB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: Features Considered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89A57E-7EA6-E141-9204-2A3220336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43693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TIMESPEND_a_W63      </a:t>
            </a:r>
            <a:br>
              <a:rPr lang="en-US" dirty="0"/>
            </a:br>
            <a:r>
              <a:rPr lang="en-US" dirty="0"/>
              <a:t>: How much time do you spend on your phone?</a:t>
            </a:r>
          </a:p>
          <a:p>
            <a:r>
              <a:rPr lang="en-US" dirty="0"/>
              <a:t>SNSUSE_W63           : Do you use social media?</a:t>
            </a:r>
          </a:p>
          <a:p>
            <a:r>
              <a:rPr lang="en-US" dirty="0"/>
              <a:t>EASYHARD_W63         </a:t>
            </a:r>
            <a:br>
              <a:rPr lang="en-US" dirty="0"/>
            </a:br>
            <a:r>
              <a:rPr lang="en-US" dirty="0"/>
              <a:t>: For most parents do you think parenting is...</a:t>
            </a:r>
          </a:p>
          <a:p>
            <a:r>
              <a:rPr lang="en-US" dirty="0"/>
              <a:t>DOV_KIDS0TO11_W63    </a:t>
            </a:r>
            <a:br>
              <a:rPr lang="en-US" dirty="0"/>
            </a:br>
            <a:r>
              <a:rPr lang="en-US" dirty="0"/>
              <a:t>: How many children aged 0-11 do you have?</a:t>
            </a:r>
          </a:p>
          <a:p>
            <a:r>
              <a:rPr lang="en-US" dirty="0"/>
              <a:t>KIDSATHOME_W63     : How many children aged 0-11 live at your home?</a:t>
            </a:r>
          </a:p>
          <a:p>
            <a:r>
              <a:rPr lang="en-US" dirty="0"/>
              <a:t>PARENTTIME_W63       : Thinking about the amount of time you spend with your children, in general, do you think you spend?</a:t>
            </a:r>
          </a:p>
          <a:p>
            <a:r>
              <a:rPr lang="en-US" dirty="0"/>
              <a:t>PARENTJOB_W63        : When thinking about your role as a parent, how would you rate the job you do?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C1740-25F0-0B43-92EA-D9EA4375F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43692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RISKBEN_W63          : Thinking generally about children who are 11 years old or younger, which would you say most accurately describes how you feel, even if neither is exactly right?</a:t>
            </a:r>
          </a:p>
          <a:p>
            <a:r>
              <a:rPr lang="en-US" dirty="0"/>
              <a:t>F_METRO             </a:t>
            </a:r>
            <a:br>
              <a:rPr lang="en-US" dirty="0"/>
            </a:br>
            <a:r>
              <a:rPr lang="en-US" dirty="0"/>
              <a:t> : Do you live in a Metropolitan area?</a:t>
            </a:r>
          </a:p>
          <a:p>
            <a:r>
              <a:rPr lang="en-US" dirty="0"/>
              <a:t>F_AGECAT             : What age </a:t>
            </a:r>
            <a:r>
              <a:rPr lang="en-US" dirty="0" err="1"/>
              <a:t>groupe</a:t>
            </a:r>
            <a:r>
              <a:rPr lang="en-US" dirty="0"/>
              <a:t> are you in?</a:t>
            </a:r>
          </a:p>
          <a:p>
            <a:r>
              <a:rPr lang="en-US" dirty="0"/>
              <a:t>F_CREGION            : Geographic region</a:t>
            </a:r>
          </a:p>
          <a:p>
            <a:r>
              <a:rPr lang="en-US" dirty="0"/>
              <a:t>F_SEX                : Sex</a:t>
            </a:r>
          </a:p>
          <a:p>
            <a:r>
              <a:rPr lang="en-US" dirty="0"/>
              <a:t>F_EDUCCAT2           : Degree obtained</a:t>
            </a:r>
          </a:p>
          <a:p>
            <a:r>
              <a:rPr lang="en-US" dirty="0"/>
              <a:t>F_MARITAL            : Marital Status</a:t>
            </a:r>
          </a:p>
          <a:p>
            <a:r>
              <a:rPr lang="en-US" dirty="0"/>
              <a:t>F_PARTY_FINAL        : Political Party</a:t>
            </a:r>
          </a:p>
          <a:p>
            <a:r>
              <a:rPr lang="en-US" dirty="0"/>
              <a:t>F_INCOME_RECODE      : Income</a:t>
            </a:r>
          </a:p>
          <a:p>
            <a:r>
              <a:rPr lang="en-US" dirty="0"/>
              <a:t>F_ACSWEB             : Do you have internet?</a:t>
            </a:r>
          </a:p>
        </p:txBody>
      </p:sp>
    </p:spTree>
    <p:extLst>
      <p:ext uri="{BB962C8B-B14F-4D97-AF65-F5344CB8AC3E}">
        <p14:creationId xmlns:p14="http://schemas.microsoft.com/office/powerpoint/2010/main" val="160154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BDCBBFD-67A3-4E70-956C-7C93C1CE7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068C22E-C184-4F0D-BF91-CD285594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1DD61-0D14-634A-AAE6-FCE9FEE6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Insights: Features of Importance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3F8B4B6-5B46-4868-9792-EF551D4FF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51126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059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D3B-9679-C14E-9B0E-19226FB8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 Base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3887C-0875-CB4F-93E6-EE2DC89F5B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3178185"/>
            <a:ext cx="12165868" cy="1443242"/>
          </a:xfrm>
        </p:spPr>
      </p:pic>
    </p:spTree>
    <p:extLst>
      <p:ext uri="{BB962C8B-B14F-4D97-AF65-F5344CB8AC3E}">
        <p14:creationId xmlns:p14="http://schemas.microsoft.com/office/powerpoint/2010/main" val="176762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D3B-9679-C14E-9B0E-19226FB8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 Base Rates</a:t>
            </a:r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ED99C209-17E6-D941-A360-D6F90149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08" y="1919416"/>
            <a:ext cx="4817076" cy="48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9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F84598-ACC5-E84D-86AF-237E0E0D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BFD618BA-D742-A741-9A19-E26064899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81" y="1890584"/>
            <a:ext cx="8230066" cy="4908515"/>
          </a:xfrm>
        </p:spPr>
      </p:pic>
    </p:spTree>
    <p:extLst>
      <p:ext uri="{BB962C8B-B14F-4D97-AF65-F5344CB8AC3E}">
        <p14:creationId xmlns:p14="http://schemas.microsoft.com/office/powerpoint/2010/main" val="9638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F05FF-D7E9-F44C-9925-89A710FF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Conclusion	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3394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{EFA82484-FF66-F64B-AFA2-E3E3B798C269}tf10001121_mac</Template>
  <TotalTime>69</TotalTime>
  <Words>329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Predicting  Parents  Phone  Preferences</vt:lpstr>
      <vt:lpstr>Background Material</vt:lpstr>
      <vt:lpstr>Data : Features Considered</vt:lpstr>
      <vt:lpstr>Insights: Features of Importance</vt:lpstr>
      <vt:lpstr>Insights: Base Rates</vt:lpstr>
      <vt:lpstr>Insights: Base Rates</vt:lpstr>
      <vt:lpstr>Application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Parents  Phone  Preferences</dc:title>
  <dc:creator>Deakyne, Matthew Francis</dc:creator>
  <cp:lastModifiedBy>Deakyne, Matthew Francis</cp:lastModifiedBy>
  <cp:revision>2</cp:revision>
  <dcterms:created xsi:type="dcterms:W3CDTF">2021-12-02T01:07:39Z</dcterms:created>
  <dcterms:modified xsi:type="dcterms:W3CDTF">2021-12-02T02:16:53Z</dcterms:modified>
</cp:coreProperties>
</file>