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Vvehicle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897E6A-96DD-4271-A174-75180EB415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EV vehicle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CF7EBB-D4B9-4C31-9E37-4E0DC14932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4/9/2023 10:30:22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9" id="10" name="slide10">
            <a:extLst>
              <a:ext uri="{FF2B5EF4-FFF2-40B4-BE49-F238E27FC236}">
                <a16:creationId xmlns:a16="http://schemas.microsoft.com/office/drawing/2014/main" id="{106A9BC5-FF19-446F-A13C-6FB93B1212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0" id="11" name="slide11">
            <a:extLst>
              <a:ext uri="{FF2B5EF4-FFF2-40B4-BE49-F238E27FC236}">
                <a16:creationId xmlns:a16="http://schemas.microsoft.com/office/drawing/2014/main" id="{D5928C04-48EB-4C1A-9C2E-4298887868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1" id="12" name="slide12">
            <a:extLst>
              <a:ext uri="{FF2B5EF4-FFF2-40B4-BE49-F238E27FC236}">
                <a16:creationId xmlns:a16="http://schemas.microsoft.com/office/drawing/2014/main" id="{B0E00864-6F3F-4B17-9EB3-ADB3E22474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2" id="13" name="slide13">
            <a:extLst>
              <a:ext uri="{FF2B5EF4-FFF2-40B4-BE49-F238E27FC236}">
                <a16:creationId xmlns:a16="http://schemas.microsoft.com/office/drawing/2014/main" id="{17B7D308-488E-4048-A7D5-B3FF4429C1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3" id="14" name="slide14">
            <a:extLst>
              <a:ext uri="{FF2B5EF4-FFF2-40B4-BE49-F238E27FC236}">
                <a16:creationId xmlns:a16="http://schemas.microsoft.com/office/drawing/2014/main" id="{385B68B6-4488-4DAD-B843-31E67CA629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4" id="15" name="slide15">
            <a:extLst>
              <a:ext uri="{FF2B5EF4-FFF2-40B4-BE49-F238E27FC236}">
                <a16:creationId xmlns:a16="http://schemas.microsoft.com/office/drawing/2014/main" id="{969AD313-E0E2-428E-B6C4-BAFE8E097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5" id="16" name="slide16">
            <a:extLst>
              <a:ext uri="{FF2B5EF4-FFF2-40B4-BE49-F238E27FC236}">
                <a16:creationId xmlns:a16="http://schemas.microsoft.com/office/drawing/2014/main" id="{E83BE797-DE0E-40B7-A8EA-1AD83D3D233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1" id="2" name="slide2">
            <a:extLst>
              <a:ext uri="{FF2B5EF4-FFF2-40B4-BE49-F238E27FC236}">
                <a16:creationId xmlns:a16="http://schemas.microsoft.com/office/drawing/2014/main" id="{EE5CC368-534F-4E47-AEC0-725139564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2" id="3" name="slide3">
            <a:extLst>
              <a:ext uri="{FF2B5EF4-FFF2-40B4-BE49-F238E27FC236}">
                <a16:creationId xmlns:a16="http://schemas.microsoft.com/office/drawing/2014/main" id="{0B5D792A-5B09-4B2B-A83A-99496EC76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3" id="4" name="slide4">
            <a:extLst>
              <a:ext uri="{FF2B5EF4-FFF2-40B4-BE49-F238E27FC236}">
                <a16:creationId xmlns:a16="http://schemas.microsoft.com/office/drawing/2014/main" id="{8FECF4D1-B05A-4699-8353-888D1B2DC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4" id="5" name="slide5">
            <a:extLst>
              <a:ext uri="{FF2B5EF4-FFF2-40B4-BE49-F238E27FC236}">
                <a16:creationId xmlns:a16="http://schemas.microsoft.com/office/drawing/2014/main" id="{32B1DF18-E4DE-4E1F-BAAC-26AC23FF50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5" id="6" name="slide6">
            <a:extLst>
              <a:ext uri="{FF2B5EF4-FFF2-40B4-BE49-F238E27FC236}">
                <a16:creationId xmlns:a16="http://schemas.microsoft.com/office/drawing/2014/main" id="{612D2AB4-758A-47C5-A930-5EF351657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6" id="7" name="slide7">
            <a:extLst>
              <a:ext uri="{FF2B5EF4-FFF2-40B4-BE49-F238E27FC236}">
                <a16:creationId xmlns:a16="http://schemas.microsoft.com/office/drawing/2014/main" id="{CACAC2E0-D329-41FB-86F6-6B4AD99B4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7" id="8" name="slide8">
            <a:extLst>
              <a:ext uri="{FF2B5EF4-FFF2-40B4-BE49-F238E27FC236}">
                <a16:creationId xmlns:a16="http://schemas.microsoft.com/office/drawing/2014/main" id="{95401E7F-EF20-45A0-87D8-1863001AD6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STORY SPKC8" id="9" name="slide9">
            <a:extLst>
              <a:ext uri="{FF2B5EF4-FFF2-40B4-BE49-F238E27FC236}">
                <a16:creationId xmlns:a16="http://schemas.microsoft.com/office/drawing/2014/main" id="{2195DC5D-4F6E-4F1F-90DD-394D36B354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2023-04-09T10:30:28Z</dcterms:created>
  <dcterms:modified xsi:type="dcterms:W3CDTF">2023-04-09T10:30:28Z</dcterms:modified>
</cp:coreProperties>
</file>