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EVvehicle/Story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EV vehicle</a:t>
            </a:r>
            <a:endParaRPr lang="en-US" dirty="0">
              <a:hlinkClick r:id="rId1"/>
            </a:endParaRP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4/9/2023 10:30:22 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ELECTRIC VEHICLE STORY SPKC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ELECTRIC VEHICLE STORY SPKC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ELECTRIC VEHICLE STORY SPKC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ELECTRIC VEHICLE STORY SPKC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ELECTRIC VEHICLE STORY SPKC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ELECTRIC VEHICLE STORY SPKC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ELECTRIC VEHICLE STORY SPKC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LECTRIC VEHICLE STORY SPKC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44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LECTRIC VEHICLE STORY SPKC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LECTRIC VEHICLE STORY SPKC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LECTRIC VEHICLE STORY SPKC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LECTRIC VEHICLE STORY SPKC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LECTRIC VEHICLE STORY SPKC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ELECTRIC VEHICLE STORY SPKC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ELECTRIC VEHICLE STORY SPKC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EV vehicle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vigne</cp:lastModifiedBy>
  <cp:revision>1</cp:revision>
  <dcterms:created xsi:type="dcterms:W3CDTF">2023-04-09T10:30:00Z</dcterms:created>
  <dcterms:modified xsi:type="dcterms:W3CDTF">2023-04-12T05:32:04Z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74C0A857378B4B40B3B38A4434632B42</vt:lpwstr>
  </property>
  <property fmtid="{D5CDD505-2E9C-101B-9397-08002B2CF9AE}" pid="3" name="KSOProductBuildVer">
    <vt:lpwstr>1033-11.2.0.11486</vt:lpwstr>
  </property>
</Properties>
</file>