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480B-CA9E-AA7D-6F47-B8473EC35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4ECA-49BA-9B75-84D9-3624B8AE0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A984-E94F-CF81-8EC2-1863622F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4BA4-F306-8D52-A9CF-0872AB53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EE6B-F9B5-F2F5-D203-5EE20E4C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110-696B-1D72-F35D-3ADAB92E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76B78-C5BA-56CE-6DBD-E476BE9A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03CF-73BE-2EB5-6E90-A477C81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148C-8A82-817B-934A-3BBBBD1A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2FA1-1E90-E1B2-52B1-4EEA56C6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D5793-9244-CB30-985A-9ED2A54EE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ED1C6-CB8D-EB96-FC2D-04B19DF2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EDA1-B294-3666-6D88-39F48143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1B8C-5FB7-F681-CE66-7583AA3A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B9A4-BB09-4A4E-FB72-74B13BC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15A6-8AA7-AB55-1BDC-A657C8BE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47294-725F-1DA8-E2FC-42062912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2690-A5CF-F6F2-F83F-8602DC84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22D6-3A58-8B7F-D562-CA6CF6BF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7CEF-1651-8775-3E28-6745C788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1423-4E47-F4D6-2567-056735A3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9AAA-DFBC-011D-5A78-4D1874D6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B310-5B2D-0B2E-72C7-81AE7A5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D96F-2AEC-19A6-D7AF-0D3BDB6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793F-29EA-3425-2022-A412E9CD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983C-CD46-FB60-5D5B-73F6771E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FD33-07FD-3F76-13C7-9006A2DBA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D313A-5385-2DD7-B681-98D94E1C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EE16-40E3-391F-9CC1-F83617D5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82F0-2B9D-4C75-592E-88B4BEDC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C83F-165B-25A5-4833-BDC4DC8E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83E9-24A4-C979-D33A-750B950D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DB24-B794-3C8E-12C5-B618B4FA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3F4B-DBA6-68C8-91F0-E4DB3216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B2302-CAF3-E4D4-6EFD-0F719CF64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6FC0F-8971-C117-30DE-9E8224F13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A72FF-30DF-D1B2-100B-856AD9C5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75E68-4402-1916-A85E-54B8696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A5376-0C6F-002E-5145-7680E11E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9E7B-E37B-6A27-054F-1E6CEEB0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F901-6CF2-0357-D08A-BBAA7079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771EE-4623-5F2C-E62F-B4E49109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DB51A-C604-7F3E-4221-4D4DF91F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06EDE-AFB3-4A1A-B891-DF70B341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FBA43-9CE8-98D6-C500-10A29D8A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7B15E-2B7F-5132-F111-41AF944B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78D1-A482-4BF8-7DEC-4D742D8C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EE6E-2E1A-D993-0AC6-4667110A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189C-559A-A810-47F6-6D37EDB6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BD4CC-BFDC-1169-B3EA-85E5F1C3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FAD0-C075-9EF0-3181-A2CC4E6D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8754-AEA0-E184-F29B-98EB99F6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C413-C910-E6B7-A9F5-067318A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F92B1-8D76-30A0-050B-E4C827EA5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CEE30-A1E2-15F8-B85D-6256251A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A63D8-D169-C0E6-5C8C-F15F9413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9CDC-5F70-9D06-FD04-44708490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07A9-3FE3-C56E-215C-4965EC69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A7F4C-6399-3FFF-D994-3567F576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E2BB-F7AA-607A-0B5C-06FB0F4A8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3E14-7C66-AFEF-C09D-69D9C05CE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80866-FA67-4D14-A536-FDFE7E4DA8B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F8A2-5AE0-FE34-0F4B-7724E902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A060-1496-BAF3-7ABD-B5FAE839B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724C4-B303-40E4-8B75-34B49B60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B659-9C5F-5405-FCD8-5EAE77993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FE2DE-ECF6-7302-8E15-0AD45A04A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AF18-7DF8-BB63-CE54-AE4BE5FB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FPU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6813-52D8-0DA5-A0C9-69B8A8C1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8B70-3AF3-6041-EE49-6FE6C4E8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25625"/>
            <a:ext cx="6000750" cy="3171825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C0ED09-48CA-66D8-61C9-7147A4A0B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838541"/>
              </p:ext>
            </p:extLst>
          </p:nvPr>
        </p:nvGraphicFramePr>
        <p:xfrm>
          <a:off x="6534284" y="2344783"/>
          <a:ext cx="4819516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09758">
                  <a:extLst>
                    <a:ext uri="{9D8B030D-6E8A-4147-A177-3AD203B41FA5}">
                      <a16:colId xmlns:a16="http://schemas.microsoft.com/office/drawing/2014/main" val="3613912520"/>
                    </a:ext>
                  </a:extLst>
                </a:gridCol>
                <a:gridCol w="2409758">
                  <a:extLst>
                    <a:ext uri="{9D8B030D-6E8A-4147-A177-3AD203B41FA5}">
                      <a16:colId xmlns:a16="http://schemas.microsoft.com/office/drawing/2014/main" val="2926239135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High Region Time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466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Voltage Difference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054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Power per operation (</a:t>
                      </a:r>
                      <a:r>
                        <a:rPr lang="en-US" dirty="0" err="1"/>
                        <a:t>pW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395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Total Energy per operation (</a:t>
                      </a:r>
                      <a:r>
                        <a:rPr lang="en-US" dirty="0" err="1"/>
                        <a:t>pJ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07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DE056E-8449-4480-E235-D169D41852A7}"/>
              </a:ext>
            </a:extLst>
          </p:cNvPr>
          <p:cNvSpPr txBox="1"/>
          <p:nvPr/>
        </p:nvSpPr>
        <p:spPr>
          <a:xfrm>
            <a:off x="8725990" y="1322024"/>
            <a:ext cx="279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6,400,000 operations</a:t>
            </a:r>
          </a:p>
        </p:txBody>
      </p:sp>
    </p:spTree>
    <p:extLst>
      <p:ext uri="{BB962C8B-B14F-4D97-AF65-F5344CB8AC3E}">
        <p14:creationId xmlns:p14="http://schemas.microsoft.com/office/powerpoint/2010/main" val="416712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0502-5CB5-A5F5-2B2B-CDC66AA3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FPU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857A-2CDC-75D2-A396-3DE90AF4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30B8A-9954-E749-2F4F-766E5C9E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39030"/>
            <a:ext cx="5924550" cy="3171825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8D2FA1-3162-417F-BD64-E839E4DBE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96284"/>
              </p:ext>
            </p:extLst>
          </p:nvPr>
        </p:nvGraphicFramePr>
        <p:xfrm>
          <a:off x="6534284" y="2344783"/>
          <a:ext cx="4819516" cy="2560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09758">
                  <a:extLst>
                    <a:ext uri="{9D8B030D-6E8A-4147-A177-3AD203B41FA5}">
                      <a16:colId xmlns:a16="http://schemas.microsoft.com/office/drawing/2014/main" val="3613912520"/>
                    </a:ext>
                  </a:extLst>
                </a:gridCol>
                <a:gridCol w="2409758">
                  <a:extLst>
                    <a:ext uri="{9D8B030D-6E8A-4147-A177-3AD203B41FA5}">
                      <a16:colId xmlns:a16="http://schemas.microsoft.com/office/drawing/2014/main" val="2926239135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High Region Time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466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Voltage Difference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054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Power per operation (</a:t>
                      </a:r>
                      <a:r>
                        <a:rPr lang="en-US" dirty="0" err="1"/>
                        <a:t>pW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395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Total Energy per operation (</a:t>
                      </a:r>
                      <a:r>
                        <a:rPr lang="en-US" dirty="0" err="1"/>
                        <a:t>pJ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1.299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07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EAD85A-A9D5-B513-9D26-39712F8290E3}"/>
              </a:ext>
            </a:extLst>
          </p:cNvPr>
          <p:cNvSpPr txBox="1"/>
          <p:nvPr/>
        </p:nvSpPr>
        <p:spPr>
          <a:xfrm>
            <a:off x="8725990" y="1322024"/>
            <a:ext cx="279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6,400,000 operations</a:t>
            </a:r>
          </a:p>
        </p:txBody>
      </p:sp>
    </p:spTree>
    <p:extLst>
      <p:ext uri="{BB962C8B-B14F-4D97-AF65-F5344CB8AC3E}">
        <p14:creationId xmlns:p14="http://schemas.microsoft.com/office/powerpoint/2010/main" val="10448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FD9E-5160-8EBA-70DB-7DF95A42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4/29 (784, </a:t>
            </a:r>
            <a:r>
              <a:rPr lang="en-US" dirty="0" err="1"/>
              <a:t>relu</a:t>
            </a:r>
            <a:r>
              <a:rPr lang="en-US" dirty="0"/>
              <a:t>, 256, relu,10)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C347-BC16-B489-1339-889F7C5B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92563-9D74-0C9B-854B-4F20A42F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43087"/>
            <a:ext cx="5915025" cy="3171825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5BFF8D-DF55-7E9D-8BA8-67748A2626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65431"/>
              </p:ext>
            </p:extLst>
          </p:nvPr>
        </p:nvGraphicFramePr>
        <p:xfrm>
          <a:off x="6534284" y="2344783"/>
          <a:ext cx="4819516" cy="216843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09758">
                  <a:extLst>
                    <a:ext uri="{9D8B030D-6E8A-4147-A177-3AD203B41FA5}">
                      <a16:colId xmlns:a16="http://schemas.microsoft.com/office/drawing/2014/main" val="3613912520"/>
                    </a:ext>
                  </a:extLst>
                </a:gridCol>
                <a:gridCol w="2409758">
                  <a:extLst>
                    <a:ext uri="{9D8B030D-6E8A-4147-A177-3AD203B41FA5}">
                      <a16:colId xmlns:a16="http://schemas.microsoft.com/office/drawing/2014/main" val="2926239135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High Region Time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466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Voltage Difference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054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Power (</a:t>
                      </a:r>
                      <a:r>
                        <a:rPr lang="en-US" dirty="0" err="1"/>
                        <a:t>uW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378.438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395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Total Energy (</a:t>
                      </a:r>
                      <a:r>
                        <a:rPr lang="en-US" dirty="0" err="1"/>
                        <a:t>uJ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0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9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AB97-1121-B8CD-BFE7-4ABDE93F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Snn</a:t>
            </a:r>
            <a:r>
              <a:rPr lang="en-US" dirty="0"/>
              <a:t> 4/29 (LIF 784,256,10)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43E9EF-84EA-FE17-B555-8AEB479C2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758123"/>
              </p:ext>
            </p:extLst>
          </p:nvPr>
        </p:nvGraphicFramePr>
        <p:xfrm>
          <a:off x="6534284" y="2344783"/>
          <a:ext cx="4819516" cy="216843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09758">
                  <a:extLst>
                    <a:ext uri="{9D8B030D-6E8A-4147-A177-3AD203B41FA5}">
                      <a16:colId xmlns:a16="http://schemas.microsoft.com/office/drawing/2014/main" val="3613912520"/>
                    </a:ext>
                  </a:extLst>
                </a:gridCol>
                <a:gridCol w="2409758">
                  <a:extLst>
                    <a:ext uri="{9D8B030D-6E8A-4147-A177-3AD203B41FA5}">
                      <a16:colId xmlns:a16="http://schemas.microsoft.com/office/drawing/2014/main" val="2926239135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High Region Time Length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466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Voltage Difference (mV)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7054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Power (</a:t>
                      </a:r>
                      <a:r>
                        <a:rPr lang="en-US" dirty="0" err="1"/>
                        <a:t>mW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395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r>
                        <a:rPr lang="en-US" dirty="0"/>
                        <a:t>Total Energy (</a:t>
                      </a:r>
                      <a:r>
                        <a:rPr lang="en-US" dirty="0" err="1"/>
                        <a:t>mJ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0782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EA5A1A2-01B5-9EAE-940D-3725A7E2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43087"/>
            <a:ext cx="5857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139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 Consumption</vt:lpstr>
      <vt:lpstr>FPU Addition</vt:lpstr>
      <vt:lpstr>FPU Multiplication</vt:lpstr>
      <vt:lpstr>Ann 4/29 (784, relu, 256, relu,10)</vt:lpstr>
      <vt:lpstr>Snn 4/29 (LIF 784,256,10)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DeCarlo,Marc</dc:creator>
  <cp:lastModifiedBy>DeCarlo,Marc</cp:lastModifiedBy>
  <cp:revision>7</cp:revision>
  <dcterms:created xsi:type="dcterms:W3CDTF">2025-04-30T15:01:09Z</dcterms:created>
  <dcterms:modified xsi:type="dcterms:W3CDTF">2025-05-01T21:05:05Z</dcterms:modified>
</cp:coreProperties>
</file>