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decd2023.github.io/2a-pj1ag10/content/tutorial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2E3E8-AB0E-4C06-8062-FC5028CDA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BubbleRub</a:t>
            </a:r>
            <a:r>
              <a:rPr lang="zh-TW" altLang="en-US" dirty="0">
                <a:solidFill>
                  <a:schemeClr val="tx1"/>
                </a:solidFill>
              </a:rPr>
              <a:t>作業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D8EC2E-4DBF-47A6-8689-0C724B456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99163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</a:t>
            </a:r>
          </a:p>
          <a:p>
            <a:pPr algn="ctr"/>
            <a:r>
              <a:rPr lang="en-US" altLang="zh-TW" sz="2000" dirty="0"/>
              <a:t>41023119:</a:t>
            </a:r>
            <a:r>
              <a:rPr lang="zh-TW" altLang="en-US" sz="2000" dirty="0"/>
              <a:t> 呂承劼</a:t>
            </a:r>
            <a:endParaRPr lang="en-US" altLang="zh-TW" sz="2000" dirty="0"/>
          </a:p>
          <a:p>
            <a:pPr algn="ctr"/>
            <a:r>
              <a:rPr lang="en-US" altLang="zh-TW" sz="2000" dirty="0"/>
              <a:t>41023138:</a:t>
            </a:r>
            <a:r>
              <a:rPr lang="zh-TW" altLang="en-US" sz="2000" dirty="0"/>
              <a:t> 林敬燐</a:t>
            </a:r>
            <a:endParaRPr lang="en-US" altLang="zh-TW" sz="2000" dirty="0"/>
          </a:p>
          <a:p>
            <a:pPr algn="ctr"/>
            <a:r>
              <a:rPr lang="zh-TW" altLang="en-US" sz="2000" dirty="0"/>
              <a:t>指導老師</a:t>
            </a:r>
            <a:r>
              <a:rPr lang="en-US" altLang="zh-TW" sz="2000" dirty="0"/>
              <a:t>:</a:t>
            </a:r>
            <a:r>
              <a:rPr lang="zh-TW" altLang="en-US" sz="2000" dirty="0"/>
              <a:t> 嚴家明</a:t>
            </a:r>
          </a:p>
        </p:txBody>
      </p:sp>
    </p:spTree>
    <p:extLst>
      <p:ext uri="{BB962C8B-B14F-4D97-AF65-F5344CB8AC3E}">
        <p14:creationId xmlns:p14="http://schemas.microsoft.com/office/powerpoint/2010/main" val="40164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BBAF2-DDD4-4E91-A941-9FC7A7E3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</a:rPr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FAE12-88F5-46C6-BF0C-95EDF819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/>
              <a:t>設計簡單的移動機器人</a:t>
            </a:r>
            <a:r>
              <a:rPr lang="en-US" altLang="zh-TW" sz="3000" i="1" dirty="0" err="1"/>
              <a:t>BubbleRob</a:t>
            </a:r>
            <a:r>
              <a:rPr lang="zh-TW" altLang="en-US" sz="3000" dirty="0"/>
              <a:t>的同時，介紹相當多的 </a:t>
            </a:r>
            <a:r>
              <a:rPr lang="en-US" altLang="zh-TW" sz="3000" dirty="0" err="1"/>
              <a:t>CoppeliaSim</a:t>
            </a:r>
            <a:r>
              <a:rPr lang="en-US" altLang="zh-TW" sz="3000" dirty="0"/>
              <a:t> </a:t>
            </a:r>
            <a:r>
              <a:rPr lang="zh-TW" altLang="en-US" sz="3000" dirty="0"/>
              <a:t>功能。本教程相關的 </a:t>
            </a:r>
            <a:r>
              <a:rPr lang="en-US" altLang="zh-TW" sz="3000" dirty="0" err="1"/>
              <a:t>CoppeliaSim</a:t>
            </a:r>
            <a:r>
              <a:rPr lang="en-US" altLang="zh-TW" sz="3000" dirty="0"/>
              <a:t> </a:t>
            </a:r>
            <a:r>
              <a:rPr lang="zh-TW" altLang="en-US" sz="3000" dirty="0"/>
              <a:t>場景文件位於</a:t>
            </a:r>
            <a:r>
              <a:rPr lang="en-US" altLang="zh-TW" sz="3000" i="1" dirty="0"/>
              <a:t>scenes/tutorials/</a:t>
            </a:r>
            <a:r>
              <a:rPr lang="en-US" altLang="zh-TW" sz="3000" i="1" dirty="0" err="1"/>
              <a:t>BubbleRob</a:t>
            </a:r>
            <a:r>
              <a:rPr lang="zh-TW" altLang="en-US" sz="3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21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DD2A3-9D00-4A0E-863F-C59039C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製作過程與問題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B8C56-BAFF-4402-B8C0-BA16F1A8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/>
              <a:t>1.</a:t>
            </a:r>
            <a:r>
              <a:rPr lang="zh-TW" altLang="en-US" sz="3000" dirty="0"/>
              <a:t>添加馬達時必須旋轉方向須設置正確，否則本體會出現像後跑以及原地轉圈圈</a:t>
            </a:r>
            <a:endParaRPr lang="en-US" altLang="zh-TW" sz="3000" dirty="0"/>
          </a:p>
          <a:p>
            <a:pPr marL="0" indent="0">
              <a:buNone/>
            </a:pP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/>
              <a:t>2.</a:t>
            </a:r>
            <a:r>
              <a:rPr lang="en-US" altLang="zh-TW" dirty="0"/>
              <a:t> </a:t>
            </a:r>
            <a:r>
              <a:rPr lang="en-US" altLang="zh-TW" sz="3000" dirty="0"/>
              <a:t>Vision sensor</a:t>
            </a:r>
            <a:r>
              <a:rPr lang="zh-TW" altLang="en-US" sz="3000" dirty="0"/>
              <a:t>在設置時會發生畫面無法出現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5403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21BC7-ED40-4A24-B293-75B0EC55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3456"/>
            <a:ext cx="8596668" cy="90694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製作過程網址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684F5-6A21-4950-9F77-1D9A6749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https://mdecd2023.github.io/2a-pj1ag10/content/tutorial1.html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13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441E7-45F7-404F-A2C5-80BBD5C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製作心得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B4F6C-AABF-4001-BC61-DF54D834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41023119 </a:t>
            </a:r>
            <a:r>
              <a:rPr lang="zh-TW" altLang="en-US" dirty="0"/>
              <a:t>心得</a:t>
            </a:r>
            <a:r>
              <a:rPr lang="en-US" altLang="zh-TW" dirty="0"/>
              <a:t>: </a:t>
            </a:r>
            <a:r>
              <a:rPr lang="zh-TW" altLang="en-US" dirty="0"/>
              <a:t>製作</a:t>
            </a:r>
            <a:r>
              <a:rPr lang="en-US" altLang="zh-TW" dirty="0" err="1"/>
              <a:t>bubbleRobTutorial</a:t>
            </a:r>
            <a:r>
              <a:rPr lang="zh-TW" altLang="en-US" dirty="0"/>
              <a:t>時遇到不少問題，如</a:t>
            </a:r>
            <a:r>
              <a:rPr lang="en-US" altLang="zh-TW" dirty="0"/>
              <a:t>:</a:t>
            </a:r>
            <a:r>
              <a:rPr lang="zh-TW" altLang="en-US" dirty="0"/>
              <a:t>軸在裝配時選轉方向設置顛倒，導致</a:t>
            </a:r>
            <a:r>
              <a:rPr lang="en-US" altLang="zh-TW" dirty="0" err="1"/>
              <a:t>bubbleRobTutorial</a:t>
            </a:r>
            <a:r>
              <a:rPr lang="en-US" altLang="zh-TW" dirty="0"/>
              <a:t> </a:t>
            </a:r>
            <a:r>
              <a:rPr lang="zh-TW" altLang="en-US" dirty="0"/>
              <a:t>模擬後變成倒著跑，也有遇到只會在原地轉的，還有名稱大小寫打錯導致程式無法運行，但後來都有順利解決。因為參考資料是英文，所以在製作過程中遇到英文單字看不懂或無法理解他的意思，需要上網參考資料才能理解。</a:t>
            </a:r>
          </a:p>
          <a:p>
            <a:r>
              <a:rPr lang="en-US" altLang="zh-TW" dirty="0"/>
              <a:t>41023138</a:t>
            </a:r>
            <a:r>
              <a:rPr lang="zh-TW" altLang="en-US" dirty="0"/>
              <a:t>心得</a:t>
            </a:r>
            <a:r>
              <a:rPr lang="en-US" altLang="zh-TW" dirty="0"/>
              <a:t>: </a:t>
            </a:r>
            <a:r>
              <a:rPr lang="zh-TW" altLang="en-US" dirty="0"/>
              <a:t>製作</a:t>
            </a:r>
            <a:r>
              <a:rPr lang="en-US" altLang="zh-TW" dirty="0" err="1"/>
              <a:t>bubbleRobTutoria</a:t>
            </a:r>
            <a:r>
              <a:rPr lang="zh-TW" altLang="en-US" dirty="0"/>
              <a:t>作業，我們這組遇到的問題是會後退跑跟原地旋轉，一開始我們把座標多了一個負號就不是往後跑，我們以為我們就解決問題了，後續的東西加進去之後，也陸續出現問題，就從心重頭再做一次，一步一步慢慢做，到最後有順利完成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1070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272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BubbleRub作業 </vt:lpstr>
      <vt:lpstr>前言</vt:lpstr>
      <vt:lpstr>製作過程與問題</vt:lpstr>
      <vt:lpstr>製作過程網址</vt:lpstr>
      <vt:lpstr> 製作心得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BubbleRub作業</dc:title>
  <dc:creator>admin</dc:creator>
  <cp:lastModifiedBy>admin</cp:lastModifiedBy>
  <cp:revision>6</cp:revision>
  <dcterms:created xsi:type="dcterms:W3CDTF">2023-03-13T00:30:58Z</dcterms:created>
  <dcterms:modified xsi:type="dcterms:W3CDTF">2023-03-13T02:56:26Z</dcterms:modified>
</cp:coreProperties>
</file>