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8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5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2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5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1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6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5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9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D2AE7A-6069-42F1-98E5-41A688693C0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A78F9-F7D0-4AE2-8FD2-5948CD5A8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decd2023.github.io/2a-pj1ag1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de.tw/pjcopsim/content/bubbleRobTutorial.html" TargetMode="External"/><Relationship Id="rId2" Type="http://schemas.openxmlformats.org/officeDocument/2006/relationships/hyperlink" Target="https://mde.tw/cd2023/content/%E6%A8%A1%E6%93%AC%E5%A0%B4%E6%99%A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decd2023.github.io/2a-pj1ag12/content/tutorial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L5Z9Yr515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D2D66-950E-9CAD-1A6B-97706862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318" y="1871131"/>
            <a:ext cx="7024749" cy="1515533"/>
          </a:xfrm>
        </p:spPr>
        <p:txBody>
          <a:bodyPr/>
          <a:lstStyle/>
          <a:p>
            <a:pPr algn="ctr"/>
            <a:r>
              <a:rPr lang="en-US" altLang="zh-TW" sz="4800" dirty="0" err="1"/>
              <a:t>Bubblerob</a:t>
            </a:r>
            <a:br>
              <a:rPr lang="en-US" altLang="zh-TW" sz="4800" dirty="0"/>
            </a:b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簡單移動防碰撞機器人</a:t>
            </a:r>
            <a:endParaRPr lang="zh-TW" altLang="en-US" sz="4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6FBD3F-66D2-C2E0-2F6F-DAD69C60DED8}"/>
              </a:ext>
            </a:extLst>
          </p:cNvPr>
          <p:cNvSpPr txBox="1"/>
          <p:nvPr/>
        </p:nvSpPr>
        <p:spPr>
          <a:xfrm>
            <a:off x="2656573" y="3734601"/>
            <a:ext cx="648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組別</a:t>
            </a:r>
            <a:r>
              <a:rPr lang="en-US" altLang="zh-TW" dirty="0"/>
              <a:t>:12</a:t>
            </a:r>
            <a:r>
              <a:rPr lang="zh-TW" altLang="en-US" dirty="0"/>
              <a:t>組</a:t>
            </a:r>
            <a:r>
              <a:rPr lang="en-US" altLang="zh-TW" dirty="0"/>
              <a:t>-2a-pj1ag12</a:t>
            </a:r>
          </a:p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41023114</a:t>
            </a:r>
            <a:r>
              <a:rPr lang="zh-TW" altLang="en-US" dirty="0"/>
              <a:t>王樟皓 </a:t>
            </a:r>
            <a:r>
              <a:rPr lang="en-US" altLang="zh-TW" dirty="0"/>
              <a:t>41023126</a:t>
            </a:r>
            <a:r>
              <a:rPr lang="zh-TW" altLang="en-US" dirty="0"/>
              <a:t> 卓桓琮</a:t>
            </a:r>
            <a:endParaRPr lang="en-US" altLang="zh-TW" dirty="0"/>
          </a:p>
          <a:p>
            <a:r>
              <a:rPr lang="zh-TW" altLang="en-US" dirty="0"/>
              <a:t>分組網站連結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2a-pj1ag12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7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1696-93CF-20ED-E0C4-C5D1F8DD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8E582-D6A0-4474-D042-FC78D2C8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前言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製作過程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過程中所遇到的問題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總結</a:t>
            </a:r>
            <a:r>
              <a:rPr lang="en-US" altLang="zh-TW" dirty="0"/>
              <a:t>-</a:t>
            </a:r>
            <a:r>
              <a:rPr lang="zh-TW" altLang="en-US" dirty="0"/>
              <a:t>完成模擬影片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62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2C31D-9536-E426-D949-BD4913C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5284-7E54-7FC0-F7D7-E0CF6A61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此報告為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協同產品設計實習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Quicksand"/>
              </a:rPr>
              <a:t>w3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作業</a:t>
            </a:r>
            <a:endParaRPr lang="en-US" altLang="zh-TW" b="0" i="0" dirty="0">
              <a:solidFill>
                <a:srgbClr val="000000"/>
              </a:solidFill>
              <a:effectLst/>
              <a:latin typeface="Quicksand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從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Quicksand"/>
              </a:rPr>
              <a:t>CoppeliaSim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的</a:t>
            </a:r>
            <a:r>
              <a:rPr lang="zh-TW" altLang="en-US" b="0" i="0" u="none" strike="noStrike" dirty="0">
                <a:solidFill>
                  <a:srgbClr val="212226"/>
                </a:solidFill>
                <a:effectLst/>
                <a:latin typeface="Quicksand"/>
                <a:hlinkClick r:id="rId2"/>
              </a:rPr>
              <a:t>模擬場景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Quicksand"/>
              </a:rPr>
              <a:t>Tutorial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進行練習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Quicksand"/>
              </a:rPr>
              <a:t>,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例如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Quicksand"/>
              </a:rPr>
              <a:t>: </a:t>
            </a:r>
            <a:r>
              <a:rPr lang="en-US" altLang="zh-TW" b="0" i="0" u="none" strike="noStrike" dirty="0">
                <a:solidFill>
                  <a:srgbClr val="212226"/>
                </a:solidFill>
                <a:effectLst/>
                <a:latin typeface="Quicksand"/>
                <a:hlinkClick r:id="rId3"/>
              </a:rPr>
              <a:t>Tutorial1</a:t>
            </a:r>
            <a:endParaRPr lang="en-US" altLang="zh-TW" b="0" i="0" u="none" strike="noStrike" dirty="0">
              <a:solidFill>
                <a:srgbClr val="212226"/>
              </a:solidFill>
              <a:effectLst/>
              <a:latin typeface="Quicksand"/>
            </a:endParaRPr>
          </a:p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Quicksand"/>
              </a:rPr>
              <a:t>bubbleRobTutorial</a:t>
            </a:r>
            <a:endParaRPr lang="en-US" altLang="zh-TW" b="0" i="0" dirty="0">
              <a:solidFill>
                <a:srgbClr val="000000"/>
              </a:solidFill>
              <a:effectLst/>
              <a:latin typeface="Quicksand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latin typeface="Quicksand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47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31B6E-A332-BBD9-596E-2999FA6B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製作過程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73F64-EE77-7854-EFE6-AFF34EF3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製作過程已經放到分組網頁</a:t>
            </a:r>
            <a:endParaRPr lang="en-US" altLang="zh-TW" dirty="0"/>
          </a:p>
          <a:p>
            <a:r>
              <a:rPr lang="zh-TW" altLang="en-US" dirty="0"/>
              <a:t>製作過程連結</a:t>
            </a:r>
            <a:r>
              <a:rPr lang="en-US" altLang="zh-TW" dirty="0"/>
              <a:t>:</a:t>
            </a:r>
            <a:r>
              <a:rPr lang="en-US" altLang="zh-TW" dirty="0" err="1">
                <a:hlinkClick r:id="rId2"/>
              </a:rPr>
              <a:t>bubbleRob</a:t>
            </a:r>
            <a:r>
              <a:rPr lang="en-US" altLang="zh-TW" dirty="0">
                <a:hlinkClick r:id="rId2"/>
              </a:rPr>
              <a:t> tutorial1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9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4DC1-C6F4-4649-80A1-051B1FE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過程中所遇到的問題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719A2-86CF-779C-C85B-F08F41EE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在網路上參考資料多為</a:t>
            </a:r>
            <a:r>
              <a:rPr lang="en-US" altLang="zh-TW" dirty="0"/>
              <a:t>v-</a:t>
            </a:r>
            <a:r>
              <a:rPr lang="en-US" altLang="zh-TW" dirty="0" err="1"/>
              <a:t>vap</a:t>
            </a:r>
            <a:r>
              <a:rPr lang="en-US" altLang="zh-TW" dirty="0"/>
              <a:t> pro </a:t>
            </a:r>
            <a:r>
              <a:rPr lang="zh-TW" altLang="en-US" dirty="0"/>
              <a:t>版本和我們用的</a:t>
            </a:r>
            <a:r>
              <a:rPr lang="en-US" altLang="zh-TW" dirty="0"/>
              <a:t>4.4.0</a:t>
            </a:r>
            <a:r>
              <a:rPr lang="zh-TW" altLang="en-US" dirty="0"/>
              <a:t>有不同的地方，所必須看著操作手冊做，而且翻譯之後會變得很奇怪，所以在過程中學到不少英文。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en-US" altLang="zh-TW" dirty="0" err="1"/>
              <a:t>Collidable</a:t>
            </a:r>
            <a:r>
              <a:rPr lang="zh-TW" altLang="en-US" dirty="0"/>
              <a:t>可碰撞  </a:t>
            </a:r>
            <a:r>
              <a:rPr lang="en-US" altLang="zh-TW" dirty="0"/>
              <a:t>Measurable</a:t>
            </a:r>
            <a:r>
              <a:rPr lang="zh-TW" altLang="en-US" dirty="0"/>
              <a:t>可測量 </a:t>
            </a:r>
            <a:r>
              <a:rPr lang="en-US" altLang="zh-TW" dirty="0"/>
              <a:t>Detectable</a:t>
            </a:r>
            <a:r>
              <a:rPr lang="zh-TW" altLang="en-US" dirty="0"/>
              <a:t>可檢測</a:t>
            </a:r>
            <a:r>
              <a:rPr lang="en-US" altLang="zh-TW" dirty="0"/>
              <a:t>-</a:t>
            </a:r>
            <a:r>
              <a:rPr lang="zh-TW" altLang="en-US" dirty="0"/>
              <a:t>在設定物體性質時需要用到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匯入程式時發生</a:t>
            </a:r>
            <a:r>
              <a:rPr lang="en-US" altLang="zh-TW" dirty="0"/>
              <a:t>bug</a:t>
            </a:r>
            <a:r>
              <a:rPr lang="zh-TW" altLang="en-US" dirty="0"/>
              <a:t>，</a:t>
            </a:r>
            <a:r>
              <a:rPr lang="zh-TW" altLang="en-US" b="1" dirty="0"/>
              <a:t>畫黃色線處要與你所設的</a:t>
            </a:r>
            <a:r>
              <a:rPr lang="en-US" altLang="zh-TW" b="1" dirty="0" err="1"/>
              <a:t>motoer</a:t>
            </a:r>
            <a:r>
              <a:rPr lang="zh-TW" altLang="en-US" b="1" dirty="0"/>
              <a:t>名子一樣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31588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150CAA1-2BD7-60C7-71EF-C46D26F83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2403" y="929171"/>
            <a:ext cx="10437794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sysCall_init()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This is executed exactly once, the first time this script is executed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bubbleRobBase=sim.getObject(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this is bubbleRob's handle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leftMotor=sim.getObject(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"./leftMotor"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Handle of the left motor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rightMotor=sim.getObject(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"./rightMotor"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Handle of the right motor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noseSensor=sim.getObject(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"./sensingNose"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Handle of the proximity sensor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minMaxSpeed={50*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/180,300*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/180}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Min and max speeds for each motor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backUntilTime=-1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Tells whether bubbleRob is in forward or backward mode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robotCollection=sim.createCollection(0)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sim.addItemToCollection(robotCollection,sim.handle_tree,bubbleRobBase,0)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distanceSegment=sim.addDrawingObject(sim.drawing_lines,4,0,-1,1,{0,1,0})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robotTrace=sim.addDrawingObject(sim.drawing_linestrip+sim.drawing_cyclic,2,0,-1,200,{1,1,0})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graph=sim.getObject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'./graph'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distStream=sim.addGraphStream(graph,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'bubbleRob clearance'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,0,{1,0,0})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-- Create the custom UI: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=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'&lt;ui title="'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..sim.getObjectAlias(bubbleRobBase,1)..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speed" closeable="false" resizeable="false" activate="false"&gt;'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..[[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&lt;hslider minimum=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maximum=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onchange=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"speedChange_callback"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&lt;label text=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style=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"* {margin-left: 300px;}"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&lt;/ui&gt;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ui=simUI.create(xml)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speed=(minMaxSpeed[1]+minMaxSpeed[2])*0.5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simUI.setSliderValue(ui,1,100*(speed-minMaxSpeed[1])/(minMaxSpeed[2]-minMaxSpeed[1]))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6E382-A831-340E-4CD4-EFF49D2B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5248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/>
              <a:t>總結</a:t>
            </a:r>
            <a:r>
              <a:rPr lang="en-US" altLang="zh-TW" dirty="0"/>
              <a:t>-</a:t>
            </a:r>
            <a:r>
              <a:rPr lang="zh-TW" altLang="en-US" dirty="0"/>
              <a:t>完成模擬影片</a:t>
            </a:r>
          </a:p>
        </p:txBody>
      </p:sp>
      <p:pic>
        <p:nvPicPr>
          <p:cNvPr id="4" name="線上媒體 3" title="41023126-w3-bubbleRob-CoppeliaSim Edu-完成模擬   2023 03 12 00 23 18">
            <a:hlinkClick r:id="" action="ppaction://media"/>
            <a:extLst>
              <a:ext uri="{FF2B5EF4-FFF2-40B4-BE49-F238E27FC236}">
                <a16:creationId xmlns:a16="http://schemas.microsoft.com/office/drawing/2014/main" id="{378AF722-3C50-0AC4-55B7-5D6D8D5EA98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1343" y="1826394"/>
            <a:ext cx="8709314" cy="49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684</Words>
  <Application>Microsoft Office PowerPoint</Application>
  <PresentationFormat>寬螢幕</PresentationFormat>
  <Paragraphs>45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Quicksand</vt:lpstr>
      <vt:lpstr>Arial</vt:lpstr>
      <vt:lpstr>Consolas</vt:lpstr>
      <vt:lpstr>Garamond</vt:lpstr>
      <vt:lpstr>有機</vt:lpstr>
      <vt:lpstr>Bubblerob 簡單移動防碰撞機器人</vt:lpstr>
      <vt:lpstr>目錄</vt:lpstr>
      <vt:lpstr>前言</vt:lpstr>
      <vt:lpstr>製作過程</vt:lpstr>
      <vt:lpstr>過程中所遇到的問題</vt:lpstr>
      <vt:lpstr>PowerPoint 簡報</vt:lpstr>
      <vt:lpstr>總結-完成模擬影片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Bubblerob 簡單移動防碰撞機器人</dc:title>
  <dc:creator>卓桓琮</dc:creator>
  <cp:lastModifiedBy>卓桓琮</cp:lastModifiedBy>
  <cp:revision>1</cp:revision>
  <dcterms:created xsi:type="dcterms:W3CDTF">2023-03-13T00:35:51Z</dcterms:created>
  <dcterms:modified xsi:type="dcterms:W3CDTF">2023-03-13T01:35:07Z</dcterms:modified>
</cp:coreProperties>
</file>