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50922F95-DD08-44B6-A986-9A300164F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1518407"/>
            <a:ext cx="6831673" cy="4035105"/>
          </a:xfrm>
        </p:spPr>
        <p:txBody>
          <a:bodyPr>
            <a:normAutofit/>
          </a:bodyPr>
          <a:lstStyle/>
          <a:p>
            <a:r>
              <a:rPr lang="en-US" altLang="zh-TW" sz="6600" dirty="0" err="1">
                <a:solidFill>
                  <a:schemeClr val="tx1"/>
                </a:solidFill>
              </a:rPr>
              <a:t>BubbleRob</a:t>
            </a:r>
            <a:r>
              <a:rPr lang="en-US" altLang="zh-TW" sz="6600" dirty="0">
                <a:solidFill>
                  <a:schemeClr val="tx1"/>
                </a:solidFill>
              </a:rPr>
              <a:t> </a:t>
            </a:r>
            <a:r>
              <a:rPr lang="zh-TW" altLang="en-US" sz="6600" dirty="0">
                <a:solidFill>
                  <a:schemeClr val="tx1"/>
                </a:solidFill>
              </a:rPr>
              <a:t>作業</a:t>
            </a:r>
            <a:endParaRPr lang="en-US" altLang="zh-TW" sz="6600" dirty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sz="2000" dirty="0">
                <a:solidFill>
                  <a:schemeClr val="tx1"/>
                </a:solidFill>
              </a:rPr>
              <a:t>組員</a:t>
            </a:r>
            <a:r>
              <a:rPr lang="en-US" altLang="zh-TW" sz="2000" dirty="0">
                <a:solidFill>
                  <a:schemeClr val="tx1"/>
                </a:solidFill>
              </a:rPr>
              <a:t>:41023131</a:t>
            </a:r>
            <a:r>
              <a:rPr lang="zh-TW" altLang="en-US" sz="2000" dirty="0">
                <a:solidFill>
                  <a:schemeClr val="tx1"/>
                </a:solidFill>
              </a:rPr>
              <a:t> 林承志</a:t>
            </a:r>
            <a:endParaRPr lang="en-US" altLang="zh-TW" sz="2000" dirty="0">
              <a:solidFill>
                <a:schemeClr val="tx1"/>
              </a:solidFill>
            </a:endParaRPr>
          </a:p>
          <a:p>
            <a:r>
              <a:rPr lang="zh-TW" altLang="en-US" sz="2000" dirty="0">
                <a:solidFill>
                  <a:schemeClr val="tx1"/>
                </a:solidFill>
              </a:rPr>
              <a:t>         </a:t>
            </a:r>
            <a:r>
              <a:rPr lang="en-US" altLang="zh-TW" sz="2000" dirty="0">
                <a:solidFill>
                  <a:schemeClr val="tx1"/>
                </a:solidFill>
              </a:rPr>
              <a:t>41039138</a:t>
            </a:r>
            <a:r>
              <a:rPr lang="zh-TW" altLang="en-US" sz="2000" dirty="0">
                <a:solidFill>
                  <a:schemeClr val="tx1"/>
                </a:solidFill>
              </a:rPr>
              <a:t> 凃家豐</a:t>
            </a:r>
            <a:endParaRPr lang="en-US" altLang="zh-TW" sz="2000" dirty="0">
              <a:solidFill>
                <a:schemeClr val="tx1"/>
              </a:solidFill>
            </a:endParaRPr>
          </a:p>
          <a:p>
            <a:r>
              <a:rPr lang="zh-TW" altLang="en-US" sz="2000" dirty="0">
                <a:solidFill>
                  <a:schemeClr val="tx1"/>
                </a:solidFill>
              </a:rPr>
              <a:t>指導老師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嚴家明</a:t>
            </a:r>
          </a:p>
        </p:txBody>
      </p:sp>
    </p:spTree>
    <p:extLst>
      <p:ext uri="{BB962C8B-B14F-4D97-AF65-F5344CB8AC3E}">
        <p14:creationId xmlns:p14="http://schemas.microsoft.com/office/powerpoint/2010/main" val="112630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BA875-1EF8-4572-9689-3FE633C1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2AD9E-2EEF-4D14-A901-591AC1D6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設計簡單的移動機器人</a:t>
            </a:r>
            <a:r>
              <a:rPr lang="en-US" altLang="zh-TW" sz="3600" dirty="0" err="1"/>
              <a:t>BubbleRob</a:t>
            </a:r>
            <a:r>
              <a:rPr lang="zh-TW" altLang="en-US" sz="3600" dirty="0"/>
              <a:t>的同時，在運用</a:t>
            </a:r>
            <a:r>
              <a:rPr lang="en-US" altLang="zh-TW" sz="3600" dirty="0" err="1"/>
              <a:t>CoppeliaSim</a:t>
            </a:r>
            <a:r>
              <a:rPr lang="zh-TW" altLang="en-US" sz="3600" dirty="0"/>
              <a:t>的各種功能，以及最後再運用</a:t>
            </a:r>
            <a:r>
              <a:rPr lang="en-US" altLang="zh-TW" sz="3600" dirty="0"/>
              <a:t>Wink</a:t>
            </a:r>
            <a:r>
              <a:rPr lang="zh-TW" altLang="en-US" sz="3600" dirty="0"/>
              <a:t>將製作過程轉換為影片。</a:t>
            </a:r>
            <a:endParaRPr lang="en-US" altLang="zh-TW" sz="3600" dirty="0"/>
          </a:p>
          <a:p>
            <a:r>
              <a:rPr lang="zh-TW" altLang="en-US" sz="2400" dirty="0"/>
              <a:t>製作過程網址</a:t>
            </a:r>
            <a:r>
              <a:rPr lang="en-US" altLang="zh-TW" sz="2400" dirty="0"/>
              <a:t>:https://mdecd2023.github.io/2a-pj1ag18/content/%E8%AA%B2%E7%A8%8B%E4%B8%80.html</a:t>
            </a:r>
          </a:p>
          <a:p>
            <a:pPr marL="0" indent="0">
              <a:buNone/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069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E5ED8-1CD5-49A1-AC98-0259859C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製作過程與問題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4183BD-0182-4793-95F1-10A0961B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/>
              <a:t>程式</a:t>
            </a:r>
            <a:r>
              <a:rPr lang="en-US" altLang="zh-TW" sz="3600" dirty="0" err="1"/>
              <a:t>CppeliaSim</a:t>
            </a:r>
            <a:r>
              <a:rPr lang="zh-TW" altLang="en-US" sz="3600" dirty="0"/>
              <a:t>太久沒用，有些設定都忘了</a:t>
            </a:r>
            <a:endParaRPr lang="en-US" altLang="zh-TW" sz="3600" dirty="0"/>
          </a:p>
          <a:p>
            <a:r>
              <a:rPr lang="zh-TW" altLang="en-US" sz="3600" dirty="0"/>
              <a:t>設定馬達時必須旋轉方向要正確，否則會出現像後跑或原地轉圈圈</a:t>
            </a:r>
            <a:endParaRPr lang="en-US" altLang="zh-TW" sz="3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617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4D90E-C92D-4819-9B95-68F5C1B8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製作心得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EFDDA-2CDF-477D-BE70-65F640C1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41023131</a:t>
            </a:r>
            <a:r>
              <a:rPr lang="zh-TW" altLang="en-US" dirty="0"/>
              <a:t>心得</a:t>
            </a:r>
            <a:r>
              <a:rPr lang="en-US" altLang="zh-TW" dirty="0"/>
              <a:t>:</a:t>
            </a:r>
            <a:r>
              <a:rPr lang="zh-TW" altLang="en-US" dirty="0"/>
              <a:t>製作</a:t>
            </a:r>
            <a:r>
              <a:rPr lang="en-US" altLang="zh-TW" dirty="0" err="1"/>
              <a:t>bubbleRob</a:t>
            </a:r>
            <a:r>
              <a:rPr lang="en-US" altLang="zh-TW" dirty="0"/>
              <a:t> Tutorial</a:t>
            </a:r>
            <a:r>
              <a:rPr lang="zh-TW" altLang="en-US" dirty="0"/>
              <a:t>遇到很多問題，包括設置錯誤，讓本體模擬的時候倒著跑或是原地旋轉，後續的東西也慢慢的增加，也出現問題，最後也一步一步慢慢做，到最後也有順利完成。</a:t>
            </a:r>
            <a:endParaRPr lang="en-US" altLang="zh-TW" dirty="0"/>
          </a:p>
          <a:p>
            <a:r>
              <a:rPr lang="en-US" altLang="zh-TW" dirty="0">
                <a:solidFill>
                  <a:schemeClr val="tx1"/>
                </a:solidFill>
              </a:rPr>
              <a:t>41039138</a:t>
            </a:r>
            <a:r>
              <a:rPr lang="zh-TW" altLang="en-US" dirty="0">
                <a:solidFill>
                  <a:schemeClr val="tx1"/>
                </a:solidFill>
              </a:rPr>
              <a:t>心得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/>
              <a:t>今天在做</a:t>
            </a:r>
            <a:r>
              <a:rPr lang="en-US" altLang="zh-TW" dirty="0" err="1"/>
              <a:t>bubbleRod</a:t>
            </a:r>
            <a:r>
              <a:rPr lang="zh-TW" altLang="en-US" dirty="0"/>
              <a:t>的時候，我們都一頭霧水，看都看不懂要做甚麼東西，所以我們只能先參考同 學的示範一步一步的跟著做，而且我們對於</a:t>
            </a:r>
            <a:r>
              <a:rPr lang="en-US" altLang="zh-TW" dirty="0" err="1"/>
              <a:t>coppeliasim</a:t>
            </a:r>
            <a:r>
              <a:rPr lang="zh-TW" altLang="en-US"/>
              <a:t>也不太熟悉，讓我們覺得我們這組需要學習和改進的地方實在是太多了，後來我們到自己的網站上貼影片的連結也費了一段時間才成功。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938615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22</TotalTime>
  <Words>247</Words>
  <Application>Microsoft Office PowerPoint</Application>
  <PresentationFormat>寬螢幕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微軟正黑體</vt:lpstr>
      <vt:lpstr>Franklin Gothic Book</vt:lpstr>
      <vt:lpstr>裁剪</vt:lpstr>
      <vt:lpstr>PowerPoint 簡報</vt:lpstr>
      <vt:lpstr>前言</vt:lpstr>
      <vt:lpstr>製作過程與問題</vt:lpstr>
      <vt:lpstr>製作心得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3</cp:revision>
  <dcterms:created xsi:type="dcterms:W3CDTF">2023-03-20T00:40:22Z</dcterms:created>
  <dcterms:modified xsi:type="dcterms:W3CDTF">2023-03-20T01:03:18Z</dcterms:modified>
</cp:coreProperties>
</file>