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AA5D2-08E3-4C68-B9BF-646097D0992B}" v="274" dt="2023-03-26T08:22:12.040"/>
    <p1510:client id="{747A7278-CC74-B06E-E8FA-1BE8372521CF}" v="360" dt="2023-03-26T13:46:29.157"/>
    <p1510:client id="{FBE97AAA-E10F-EDD1-DD81-AC0AAFE9235A}" v="6" dt="2023-03-26T08:24:4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17007 11181 16383 0 0,'5'0'0'0'0,"7"0"0"0"0,7 0 0 0 0,4 0 0 0 0,4 0 0 0 0,2 0 0 0 0,2 0 0 0 0,-5 5 0 0 0,-2 2 0 0 0,1 0 0 0 0,0-2 0 0 0,2-2 0 0 0,1 0 0 0 0,-5 3 0 0 0,0 1 0 0 0,0 0 0 0 0,2-2 0 0 0,2-2 0 0 0,0-1 0 0 0,2-1 0 0 0,1-1 0 0 0,-1 0 0 0 0,2 0 0 0 0,-1 0 0 0 0,0-1 0 0 0,0 1 0 0 0,0 0 0 0 0,0 0 0 0 0,0 0 0 0 0,-1 0 0 0 0,1 0 0 0 0,0 0 0 0 0,0 0 0 0 0,0 0 0 0 0,-1 0 0 0 0,1 0 0 0 0,0 0 0 0 0,0 0 0 0 0,0 0 0 0 0,-1 0 0 0 0,1 0 0 0 0,0 0 0 0 0,0 0 0 0 0,0 0 0 0 0,-1 0 0 0 0,1 0 0 0 0,0 0 0 0 0,0 0 0 0 0,0 0 0 0 0,0 0 0 0 0,-1 0 0 0 0,1 0 0 0 0,0 0 0 0 0,0 0 0 0 0,0 0 0 0 0,-6 5 0 0 0,-1 2 0 0 0,1-1 0 0 0,0-1 0 0 0,3-1 0 0 0,0-2 0 0 0,2 0 0 0 0,0-2 0 0 0,1 0 0 0 0,0 0 0 0 0,0 0 0 0 0,0-1 0 0 0,0 1 0 0 0,0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16923 11592 16383 0 0,'5'0'0'0'0,"7"0"0"0"0,6 0 0 0 0,5 0 0 0 0,4 0 0 0 0,3 0 0 0 0,0 0 0 0 0,2 0 0 0 0,-1 0 0 0 0,0 0 0 0 0,-1 0 0 0 0,0 0 0 0 0,1 0 0 0 0,-2 0 0 0 0,1 0 0 0 0,0 0 0 0 0,0 0 0 0 0,0 0 0 0 0,-1 0 0 0 0,1 0 0 0 0,0 0 0 0 0,0 0 0 0 0,0 0 0 0 0,-1 0 0 0 0,1 0 0 0 0,0 0 0 0 0,0 0 0 0 0,0 0 0 0 0,-1 0 0 0 0,1 0 0 0 0,0 0 0 0 0,0 0 0 0 0,0 0 0 0 0,-1 0 0 0 0,1 0 0 0 0,-5-5 0 0 0,-2-1 0 0 0,1-1 0 0 0,0 2 0 0 0,2 1 0 0 0,2 2 0 0 0,0 1 0 0 0,2 0 0 0 0,0 1 0 0 0,0 1 0 0 0,0-1 0 0 0,0 0 0 0 0,0 0 0 0 0,0 1 0 0 0,0-1 0 0 0,0 0 0 0 0,-1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16838 11245 16383 0 0,'0'5'0'0'0,"5"2"0"0"0,7-1 0 0 0,6 0 0 0 0,6-3 0 0 0,3 0 0 0 0,2-2 0 0 0,2-1 0 0 0,0 0 0 0 0,0 0 0 0 0,0 0 0 0 0,-1-1 0 0 0,1 1 0 0 0,-1 0 0 0 0,0 0 0 0 0,0 0 0 0 0,-1 0 0 0 0,1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0,-5-5 0 0 0,-2-2 0 0 0,0 1 0 0 0,2 1 0 0 0,1 1 0 0 0,2 2 0 0 0,0 0 0 0 0,1 2 0 0 0,1 0 0 0 0,0 0 0 0 0,0 0 0 0 0,0 1 0 0 0,1-1 0 0 0,-1 0 0 0 0,-1 0 0 0 0,1 0 0 0 0,0 0 0 0 0,0 0 0 0 0,0 0 0 0 0,0 0 0 0 0,-1 0 0 0 0,1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9409 6419 16383 0 0,'5'0'0'0'0,"6"0"0"0"0,8 0 0 0 0,4 0 0 0 0,4 0 0 0 0,3 0 0 0 0,0 0 0 0 0,1 0 0 0 0,0 0 0 0 0,0 0 0 0 0,0 0 0 0 0,-1 0 0 0 0,-5 5 0 0 0,-1 2 0 0 0,-1-1 0 0 0,2-1 0 0 0,1-1 0 0 0,1-2 0 0 0,2-1 0 0 0,0 0 0 0 0,1-1 0 0 0,-5 5 0 0 0,-2 1 0 0 0,1 0 0 0 0,0-1 0 0 0,3-1 0 0 0,0-2 0 0 0,2-1 0 0 0,0 0 0 0 0,1-1 0 0 0,0-1 0 0 0,0 1 0 0 0,0 0 0 0 0,0 0 0 0 0,0 0 0 0 0,0-1 0 0 0,0 1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9472 8281 16383 0 0,'5'0'0'0'0,"7"0"0"0"0,6 0 0 0 0,6 0 0 0 0,3 0 0 0 0,2 0 0 0 0,2 0 0 0 0,0 0 0 0 0,0 0 0 0 0,0 0 0 0 0,-1 0 0 0 0,1 0 0 0 0,-1 0 0 0 0,0 0 0 0 0,0 0 0 0 0,-1 0 0 0 0,1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0,-4 0 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BE3C1-DBE1-495D-B57B-2849774B866A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C117F-5CCF-4837-BE5F-2B92066CAFAF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B90BD-B6CE-46B7-997F-7313B992CCDC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圖片 12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12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9D11F-B188-461D-B23F-39381795C052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圖片 9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6D8D9-55A2-4063-B0F3-121F44549695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圖片 13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9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12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24536-994D-4021-A283-9F449C0DB509}" type="datetimeFigureOut">
              <a:rPr lang="en-US" dirty="0"/>
              <a:t>3/26/2023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圖片 15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20" name="圖片版面配置區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21" name="文字版面配置區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22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23" name="圖片版面配置區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2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26" name="圖片版面配置區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27" name="文字版面配置區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BBB78-C96F-47B7-AB17-D852CA960AC9}" type="datetimeFigureOut">
              <a:rPr lang="en-US" dirty="0"/>
              <a:t>3/26/2023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3F48C-C7C6-4055-9F49-3777875E72AE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6178E61D-D431-422C-9764-11DAFE33AB63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圖片 15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E42F4-6EEF-4EF7-8ED4-2208F0F89A08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78ACC-22D6-47C1-A373-4FD133E34F3C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A6C69-6797-4E8A-BF37-F2C3751466E9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圖片 10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014A1-A632-4878-A0D3-F52BA7563730}" type="datetimeFigureOut">
              <a:rPr lang="en-US" dirty="0"/>
              <a:t>3/26/2023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圖片 6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9F462-093F-4566-844B-4C71F2739DA5}" type="datetimeFigureOut">
              <a:rPr lang="en-US" dirty="0"/>
              <a:t>3/26/2023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D-陰影短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4A7AC-904D-4781-85BA-7D10C17ED021}" type="datetimeFigureOut">
              <a:rPr lang="en-US" dirty="0"/>
              <a:t>3/26/2023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1444B-B92B-4E27-8C94-BB93EAF5CB18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EFA5E-FA76-400D-B3DC-F0BA90E6D107}" type="datetimeFigureOut">
              <a:rPr lang="en-US" dirty="0"/>
              <a:t>3/26/2023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雜湊重疊-全部解決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6E9DEC-419B-4CC5-A080-3B06BD5A8291}" type="datetimeFigureOut">
              <a:rPr lang="en-US" dirty="0"/>
              <a:t>3/26/2023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decd2023.github.io/2a-pj1ag21/content/tutorial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3786" y="2626385"/>
            <a:ext cx="5106866" cy="1373070"/>
          </a:xfrm>
        </p:spPr>
        <p:txBody>
          <a:bodyPr rtlCol="0"/>
          <a:lstStyle/>
          <a:p>
            <a:r>
              <a:rPr lang="en-US" sz="7200" err="1"/>
              <a:t>BubbleRob</a:t>
            </a:r>
            <a:endParaRPr lang="en-US" sz="72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A2072F-A14B-B787-B9A9-F47296473136}"/>
              </a:ext>
            </a:extLst>
          </p:cNvPr>
          <p:cNvSpPr txBox="1"/>
          <p:nvPr/>
        </p:nvSpPr>
        <p:spPr>
          <a:xfrm>
            <a:off x="9216444" y="2683098"/>
            <a:ext cx="284140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ea typeface="新細明體"/>
              </a:rPr>
              <a:t>41023116吳勁毅</a:t>
            </a:r>
            <a:endParaRPr lang="zh-TW" altLang="en-US" sz="2800">
              <a:ea typeface="新細明體" panose="02020500000000000000" pitchFamily="18" charset="-120"/>
            </a:endParaRPr>
          </a:p>
          <a:p>
            <a:endParaRPr lang="zh-TW" altLang="en-US">
              <a:ea typeface="新細明體"/>
            </a:endParaRPr>
          </a:p>
          <a:p>
            <a:r>
              <a:rPr lang="zh-TW" altLang="en-US" sz="2800">
                <a:ea typeface="新細明體"/>
              </a:rPr>
              <a:t>41023137林峻源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1E15E-87E6-8720-9817-A74BA64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>
                <a:ea typeface="新細明體"/>
              </a:rPr>
              <a:t>目錄</a:t>
            </a:r>
            <a:endParaRPr lang="zh-TW" altLang="en-US" sz="6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91D8F-228B-BBA5-75F7-3FE6E7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143000" indent="-1143000">
              <a:buAutoNum type="arabicPeriod"/>
            </a:pPr>
            <a:r>
              <a:rPr lang="zh-TW" altLang="en-US" sz="6600">
                <a:ea typeface="新細明體"/>
              </a:rPr>
              <a:t>前言</a:t>
            </a:r>
            <a:endParaRPr lang="zh-TW" altLang="en-US" sz="6600">
              <a:ea typeface="新細明體" panose="02020500000000000000" pitchFamily="18" charset="-120"/>
            </a:endParaRPr>
          </a:p>
          <a:p>
            <a:pPr marL="1143000" indent="-1143000">
              <a:buAutoNum type="arabicPeriod"/>
            </a:pPr>
            <a:r>
              <a:rPr lang="zh-TW" altLang="en-US" sz="6600">
                <a:ea typeface="新細明體"/>
              </a:rPr>
              <a:t>製作過程與問題</a:t>
            </a:r>
          </a:p>
          <a:p>
            <a:pPr marL="1143000" indent="-1143000">
              <a:buAutoNum type="arabicPeriod"/>
            </a:pPr>
            <a:r>
              <a:rPr lang="zh-TW" altLang="en-US" sz="6600">
                <a:ea typeface="新細明體"/>
              </a:rPr>
              <a:t>心得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75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34DD7-C584-FE3F-015E-660EB869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>
                <a:ea typeface="新細明體"/>
              </a:rPr>
              <a:t>前言</a:t>
            </a:r>
            <a:endParaRPr lang="zh-TW" altLang="en-US" sz="6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B3AFE-4E2E-43BF-91EA-220DAEF0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600">
                <a:ea typeface="新細明體"/>
              </a:rPr>
              <a:t>製作一個簡易機器人,使用CoppeliaSim內的功能,及使用wink將操作步驟做成影片上傳至youtube及</a:t>
            </a:r>
            <a:r>
              <a:rPr lang="zh-TW" altLang="en-US" sz="3600">
                <a:solidFill>
                  <a:srgbClr val="00B0F0"/>
                </a:solidFill>
                <a:ea typeface="新細明體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網站</a:t>
            </a:r>
            <a:endParaRPr lang="zh-TW" altLang="en-US" sz="3600">
              <a:solidFill>
                <a:srgbClr val="00B0F0"/>
              </a:solidFill>
              <a:ea typeface="新細明體"/>
            </a:endParaRPr>
          </a:p>
          <a:p>
            <a:pPr marL="457200" indent="-457200">
              <a:buAutoNum type="arabicPeriod"/>
            </a:pPr>
            <a:endParaRPr lang="zh-TW" altLang="en-US" sz="3600">
              <a:solidFill>
                <a:srgbClr val="FFFFFF"/>
              </a:solidFill>
              <a:ea typeface="新細明體"/>
            </a:endParaRPr>
          </a:p>
          <a:p>
            <a:pPr marL="0" indent="0">
              <a:buNone/>
            </a:pPr>
            <a:endParaRPr lang="zh-TW" altLang="en-US" sz="2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0840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3">
            <a:extLst>
              <a:ext uri="{FF2B5EF4-FFF2-40B4-BE49-F238E27FC236}">
                <a16:creationId xmlns:a16="http://schemas.microsoft.com/office/drawing/2014/main" id="{BEAF7D25-F0BB-C957-B788-2DAECA884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5" y="2132957"/>
            <a:ext cx="7755418" cy="438278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6D586F-88AA-E5DB-7EF9-5D378EE1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6000">
                <a:ea typeface="新細明體"/>
              </a:rPr>
              <a:t>製作過程與問題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267DC31-D964-5069-F53B-1951991E9051}"/>
                  </a:ext>
                </a:extLst>
              </p14:cNvPr>
              <p14:cNvContentPartPr/>
              <p14:nvPr/>
            </p14:nvContentPartPr>
            <p14:xfrm>
              <a:off x="8167351" y="5012029"/>
              <a:ext cx="1361821" cy="32663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267DC31-D964-5069-F53B-1951991E9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3368" y="4905519"/>
                <a:ext cx="1469428" cy="245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236B6FF-DCC1-3B11-365A-A9BE74E503D2}"/>
                  </a:ext>
                </a:extLst>
              </p14:cNvPr>
              <p14:cNvContentPartPr/>
              <p14:nvPr/>
            </p14:nvContentPartPr>
            <p14:xfrm>
              <a:off x="8124423" y="5204743"/>
              <a:ext cx="535446" cy="13415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236B6FF-DCC1-3B11-365A-A9BE74E503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806" y="5078977"/>
                <a:ext cx="643039" cy="264527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圖片 5">
            <a:extLst>
              <a:ext uri="{FF2B5EF4-FFF2-40B4-BE49-F238E27FC236}">
                <a16:creationId xmlns:a16="http://schemas.microsoft.com/office/drawing/2014/main" id="{C0C549DD-B4D3-628A-7D11-15F695354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0" t="13889" r="44314" b="29861"/>
          <a:stretch/>
        </p:blipFill>
        <p:spPr>
          <a:xfrm>
            <a:off x="6044485" y="1839744"/>
            <a:ext cx="4155384" cy="4411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A7663F6-A1B3-F4B9-F5F2-E7AEA6FB5329}"/>
                  </a:ext>
                </a:extLst>
              </p14:cNvPr>
              <p14:cNvContentPartPr/>
              <p14:nvPr/>
            </p14:nvContentPartPr>
            <p14:xfrm>
              <a:off x="8081493" y="5043757"/>
              <a:ext cx="1383285" cy="13415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A7663F6-A1B3-F4B9-F5F2-E7AEA6FB53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7501" y="4922209"/>
                <a:ext cx="1490910" cy="25691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D2366880-8F10-CBC9-6785-2FF275C10694}"/>
              </a:ext>
            </a:extLst>
          </p:cNvPr>
          <p:cNvSpPr txBox="1"/>
          <p:nvPr/>
        </p:nvSpPr>
        <p:spPr>
          <a:xfrm>
            <a:off x="7966119" y="5215943"/>
            <a:ext cx="30759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solidFill>
                  <a:schemeClr val="bg1"/>
                </a:solidFill>
                <a:ea typeface="新細明體"/>
              </a:rPr>
              <a:t>這三個要記得打勾</a:t>
            </a:r>
            <a:endParaRPr lang="zh-TW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FD704-EB87-5931-20F7-F646D2A4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5F1F6F9D-7DE5-6FE6-58EE-FC975D8C5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64" t="10169" r="21117" b="28571"/>
          <a:stretch/>
        </p:blipFill>
        <p:spPr>
          <a:xfrm>
            <a:off x="678001" y="2014903"/>
            <a:ext cx="6719611" cy="4685915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172A22D-2404-DB13-232E-CD87264D3FE5}"/>
              </a:ext>
            </a:extLst>
          </p:cNvPr>
          <p:cNvSpPr txBox="1"/>
          <p:nvPr/>
        </p:nvSpPr>
        <p:spPr>
          <a:xfrm>
            <a:off x="7888309" y="2683098"/>
            <a:ext cx="33109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</a:rPr>
              <a:t>這兩個當時漏掉打這兩個部分導致無法正常運行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3AC887F6-AD1C-CDC3-F272-AE9FF2C98B12}"/>
                  </a:ext>
                </a:extLst>
              </p14:cNvPr>
              <p14:cNvContentPartPr/>
              <p14:nvPr/>
            </p14:nvContentPartPr>
            <p14:xfrm>
              <a:off x="4314423" y="2597239"/>
              <a:ext cx="857397" cy="21911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3AC887F6-AD1C-CDC3-F272-AE9FF2C98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813" y="2491571"/>
                <a:ext cx="964976" cy="2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1FDAFBEE-BE67-F8FE-492F-D4E549CED12C}"/>
                  </a:ext>
                </a:extLst>
              </p14:cNvPr>
              <p14:cNvContentPartPr/>
              <p14:nvPr/>
            </p14:nvContentPartPr>
            <p14:xfrm>
              <a:off x="4346619" y="3541689"/>
              <a:ext cx="717877" cy="13415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1FDAFBEE-BE67-F8FE-492F-D4E549CED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2643" y="-482811"/>
                <a:ext cx="825469" cy="80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5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A137E-043E-BB05-DE11-A725D957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BD8B3CA-263A-54F6-585D-A4B548D4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23" t="17857" r="46141" b="53869"/>
          <a:stretch/>
        </p:blipFill>
        <p:spPr>
          <a:xfrm>
            <a:off x="602874" y="2283211"/>
            <a:ext cx="5495571" cy="3475386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DAC2B37-0E29-8365-C9DB-54D2F3818905}"/>
              </a:ext>
            </a:extLst>
          </p:cNvPr>
          <p:cNvSpPr txBox="1"/>
          <p:nvPr/>
        </p:nvSpPr>
        <p:spPr>
          <a:xfrm>
            <a:off x="6493098" y="2602605"/>
            <a:ext cx="379926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ea typeface="新細明體"/>
              </a:rPr>
              <a:t>此位置設定要注意小數點否則位置會不正確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6771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5EB17B-3A6B-6C84-67A2-529B6807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zh-TW" altLang="en-US" sz="6000">
                <a:solidFill>
                  <a:srgbClr val="FFFFFF"/>
                </a:solidFill>
                <a:ea typeface="新細明體"/>
              </a:rPr>
              <a:t>心得</a:t>
            </a:r>
            <a:endParaRPr lang="zh-TW" altLang="en-US" sz="6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B4E0B-9977-19AA-FDC5-D092C8CE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4000">
                <a:solidFill>
                  <a:srgbClr val="FFFFFF"/>
                </a:solidFill>
                <a:ea typeface="新細明體"/>
              </a:rPr>
              <a:t>這次的BubbleRob的作業在一開始出現一些問題,但好在有朋友的幫忙及看影片做讓我順利做完,雖然還有一些東西沒做好,但我們會盡力跟上</a:t>
            </a:r>
          </a:p>
        </p:txBody>
      </p:sp>
    </p:spTree>
    <p:extLst>
      <p:ext uri="{BB962C8B-B14F-4D97-AF65-F5344CB8AC3E}">
        <p14:creationId xmlns:p14="http://schemas.microsoft.com/office/powerpoint/2010/main" val="36734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寬螢幕</PresentationFormat>
  <Slides>7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TM04033917[[fn=Berlin]]_novariants</vt:lpstr>
      <vt:lpstr>BubbleRob</vt:lpstr>
      <vt:lpstr>目錄</vt:lpstr>
      <vt:lpstr>前言</vt:lpstr>
      <vt:lpstr>製作過程與問題</vt:lpstr>
      <vt:lpstr>PowerPoint 簡報</vt:lpstr>
      <vt:lpstr>PowerPoint 簡報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60</cp:revision>
  <dcterms:created xsi:type="dcterms:W3CDTF">2023-03-26T08:06:57Z</dcterms:created>
  <dcterms:modified xsi:type="dcterms:W3CDTF">2023-03-26T13:46:45Z</dcterms:modified>
</cp:coreProperties>
</file>