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3" r:id="rId5"/>
    <p:sldId id="265" r:id="rId6"/>
    <p:sldId id="266" r:id="rId7"/>
    <p:sldId id="264"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FC937E9F-8564-4376-9D39-48F91AE88006}" type="datetimeFigureOut">
              <a:rPr lang="zh-TW" altLang="en-US" smtClean="0"/>
              <a:t>2025/6/16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52EAE35-949C-4FD0-A8F7-FE566985740B}" type="slidenum">
              <a:rPr lang="zh-TW" altLang="en-US" smtClean="0"/>
              <a:t>‹#›</a:t>
            </a:fld>
            <a:endParaRPr lang="zh-TW" altLang="en-US"/>
          </a:p>
        </p:txBody>
      </p:sp>
    </p:spTree>
    <p:extLst>
      <p:ext uri="{BB962C8B-B14F-4D97-AF65-F5344CB8AC3E}">
        <p14:creationId xmlns:p14="http://schemas.microsoft.com/office/powerpoint/2010/main" val="4227426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FC937E9F-8564-4376-9D39-48F91AE88006}" type="datetimeFigureOut">
              <a:rPr lang="zh-TW" altLang="en-US" smtClean="0"/>
              <a:t>2025/6/16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2EAE35-949C-4FD0-A8F7-FE566985740B}" type="slidenum">
              <a:rPr lang="zh-TW" altLang="en-US" smtClean="0"/>
              <a:t>‹#›</a:t>
            </a:fld>
            <a:endParaRPr lang="zh-TW" altLang="en-US"/>
          </a:p>
        </p:txBody>
      </p:sp>
    </p:spTree>
    <p:extLst>
      <p:ext uri="{BB962C8B-B14F-4D97-AF65-F5344CB8AC3E}">
        <p14:creationId xmlns:p14="http://schemas.microsoft.com/office/powerpoint/2010/main" val="3945929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FC937E9F-8564-4376-9D39-48F91AE88006}" type="datetimeFigureOut">
              <a:rPr lang="zh-TW" altLang="en-US" smtClean="0"/>
              <a:t>2025/6/16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2EAE35-949C-4FD0-A8F7-FE566985740B}"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8023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按一下以編輯母片文字樣式</a:t>
            </a:r>
          </a:p>
        </p:txBody>
      </p:sp>
      <p:sp>
        <p:nvSpPr>
          <p:cNvPr id="5" name="Date Placeholder 4"/>
          <p:cNvSpPr>
            <a:spLocks noGrp="1"/>
          </p:cNvSpPr>
          <p:nvPr>
            <p:ph type="dt" sz="half" idx="10"/>
          </p:nvPr>
        </p:nvSpPr>
        <p:spPr/>
        <p:txBody>
          <a:bodyPr/>
          <a:lstStyle/>
          <a:p>
            <a:fld id="{FC937E9F-8564-4376-9D39-48F91AE88006}" type="datetimeFigureOut">
              <a:rPr lang="zh-TW" altLang="en-US" smtClean="0"/>
              <a:t>2025/6/16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2EAE35-949C-4FD0-A8F7-FE566985740B}" type="slidenum">
              <a:rPr lang="zh-TW" altLang="en-US" smtClean="0"/>
              <a:t>‹#›</a:t>
            </a:fld>
            <a:endParaRPr lang="zh-TW" altLang="en-US"/>
          </a:p>
        </p:txBody>
      </p:sp>
    </p:spTree>
    <p:extLst>
      <p:ext uri="{BB962C8B-B14F-4D97-AF65-F5344CB8AC3E}">
        <p14:creationId xmlns:p14="http://schemas.microsoft.com/office/powerpoint/2010/main" val="1746145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按一下以編輯母片文字樣式</a:t>
            </a:r>
          </a:p>
        </p:txBody>
      </p:sp>
      <p:sp>
        <p:nvSpPr>
          <p:cNvPr id="5" name="Date Placeholder 4"/>
          <p:cNvSpPr>
            <a:spLocks noGrp="1"/>
          </p:cNvSpPr>
          <p:nvPr>
            <p:ph type="dt" sz="half" idx="10"/>
          </p:nvPr>
        </p:nvSpPr>
        <p:spPr/>
        <p:txBody>
          <a:bodyPr/>
          <a:lstStyle/>
          <a:p>
            <a:fld id="{FC937E9F-8564-4376-9D39-48F91AE88006}" type="datetimeFigureOut">
              <a:rPr lang="zh-TW" altLang="en-US" smtClean="0"/>
              <a:t>2025/6/16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2EAE35-949C-4FD0-A8F7-FE566985740B}"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3579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按一下以編輯母片文字樣式</a:t>
            </a:r>
          </a:p>
        </p:txBody>
      </p:sp>
      <p:sp>
        <p:nvSpPr>
          <p:cNvPr id="5" name="Date Placeholder 4"/>
          <p:cNvSpPr>
            <a:spLocks noGrp="1"/>
          </p:cNvSpPr>
          <p:nvPr>
            <p:ph type="dt" sz="half" idx="10"/>
          </p:nvPr>
        </p:nvSpPr>
        <p:spPr/>
        <p:txBody>
          <a:bodyPr/>
          <a:lstStyle/>
          <a:p>
            <a:fld id="{FC937E9F-8564-4376-9D39-48F91AE88006}" type="datetimeFigureOut">
              <a:rPr lang="zh-TW" altLang="en-US" smtClean="0"/>
              <a:t>2025/6/16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2EAE35-949C-4FD0-A8F7-FE566985740B}" type="slidenum">
              <a:rPr lang="zh-TW" altLang="en-US" smtClean="0"/>
              <a:t>‹#›</a:t>
            </a:fld>
            <a:endParaRPr lang="zh-TW" altLang="en-US"/>
          </a:p>
        </p:txBody>
      </p:sp>
    </p:spTree>
    <p:extLst>
      <p:ext uri="{BB962C8B-B14F-4D97-AF65-F5344CB8AC3E}">
        <p14:creationId xmlns:p14="http://schemas.microsoft.com/office/powerpoint/2010/main" val="2801515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FC937E9F-8564-4376-9D39-48F91AE88006}" type="datetimeFigureOut">
              <a:rPr lang="zh-TW" altLang="en-US" smtClean="0"/>
              <a:t>2025/6/16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2EAE35-949C-4FD0-A8F7-FE566985740B}" type="slidenum">
              <a:rPr lang="zh-TW" altLang="en-US" smtClean="0"/>
              <a:t>‹#›</a:t>
            </a:fld>
            <a:endParaRPr lang="zh-TW" altLang="en-US"/>
          </a:p>
        </p:txBody>
      </p:sp>
    </p:spTree>
    <p:extLst>
      <p:ext uri="{BB962C8B-B14F-4D97-AF65-F5344CB8AC3E}">
        <p14:creationId xmlns:p14="http://schemas.microsoft.com/office/powerpoint/2010/main" val="3094415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FC937E9F-8564-4376-9D39-48F91AE88006}" type="datetimeFigureOut">
              <a:rPr lang="zh-TW" altLang="en-US" smtClean="0"/>
              <a:t>2025/6/16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2EAE35-949C-4FD0-A8F7-FE566985740B}" type="slidenum">
              <a:rPr lang="zh-TW" altLang="en-US" smtClean="0"/>
              <a:t>‹#›</a:t>
            </a:fld>
            <a:endParaRPr lang="zh-TW" altLang="en-US"/>
          </a:p>
        </p:txBody>
      </p:sp>
    </p:spTree>
    <p:extLst>
      <p:ext uri="{BB962C8B-B14F-4D97-AF65-F5344CB8AC3E}">
        <p14:creationId xmlns:p14="http://schemas.microsoft.com/office/powerpoint/2010/main" val="3507821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FC937E9F-8564-4376-9D39-48F91AE88006}" type="datetimeFigureOut">
              <a:rPr lang="zh-TW" altLang="en-US" smtClean="0"/>
              <a:t>2025/6/16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2EAE35-949C-4FD0-A8F7-FE566985740B}" type="slidenum">
              <a:rPr lang="zh-TW" altLang="en-US" smtClean="0"/>
              <a:t>‹#›</a:t>
            </a:fld>
            <a:endParaRPr lang="zh-TW" altLang="en-US"/>
          </a:p>
        </p:txBody>
      </p:sp>
    </p:spTree>
    <p:extLst>
      <p:ext uri="{BB962C8B-B14F-4D97-AF65-F5344CB8AC3E}">
        <p14:creationId xmlns:p14="http://schemas.microsoft.com/office/powerpoint/2010/main" val="433509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FC937E9F-8564-4376-9D39-48F91AE88006}" type="datetimeFigureOut">
              <a:rPr lang="zh-TW" altLang="en-US" smtClean="0"/>
              <a:t>2025/6/16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2EAE35-949C-4FD0-A8F7-FE566985740B}" type="slidenum">
              <a:rPr lang="zh-TW" altLang="en-US" smtClean="0"/>
              <a:t>‹#›</a:t>
            </a:fld>
            <a:endParaRPr lang="zh-TW" altLang="en-US"/>
          </a:p>
        </p:txBody>
      </p:sp>
    </p:spTree>
    <p:extLst>
      <p:ext uri="{BB962C8B-B14F-4D97-AF65-F5344CB8AC3E}">
        <p14:creationId xmlns:p14="http://schemas.microsoft.com/office/powerpoint/2010/main" val="4003593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FC937E9F-8564-4376-9D39-48F91AE88006}" type="datetimeFigureOut">
              <a:rPr lang="zh-TW" altLang="en-US" smtClean="0"/>
              <a:t>2025/6/16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52EAE35-949C-4FD0-A8F7-FE566985740B}" type="slidenum">
              <a:rPr lang="zh-TW" altLang="en-US" smtClean="0"/>
              <a:t>‹#›</a:t>
            </a:fld>
            <a:endParaRPr lang="zh-TW" altLang="en-US"/>
          </a:p>
        </p:txBody>
      </p:sp>
    </p:spTree>
    <p:extLst>
      <p:ext uri="{BB962C8B-B14F-4D97-AF65-F5344CB8AC3E}">
        <p14:creationId xmlns:p14="http://schemas.microsoft.com/office/powerpoint/2010/main" val="1991162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FC937E9F-8564-4376-9D39-48F91AE88006}" type="datetimeFigureOut">
              <a:rPr lang="zh-TW" altLang="en-US" smtClean="0"/>
              <a:t>2025/6/16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52EAE35-949C-4FD0-A8F7-FE566985740B}" type="slidenum">
              <a:rPr lang="zh-TW" altLang="en-US" smtClean="0"/>
              <a:t>‹#›</a:t>
            </a:fld>
            <a:endParaRPr lang="zh-TW" altLang="en-US"/>
          </a:p>
        </p:txBody>
      </p:sp>
    </p:spTree>
    <p:extLst>
      <p:ext uri="{BB962C8B-B14F-4D97-AF65-F5344CB8AC3E}">
        <p14:creationId xmlns:p14="http://schemas.microsoft.com/office/powerpoint/2010/main" val="976373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FC937E9F-8564-4376-9D39-48F91AE88006}" type="datetimeFigureOut">
              <a:rPr lang="zh-TW" altLang="en-US" smtClean="0"/>
              <a:t>2025/6/16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52EAE35-949C-4FD0-A8F7-FE566985740B}" type="slidenum">
              <a:rPr lang="zh-TW" altLang="en-US" smtClean="0"/>
              <a:t>‹#›</a:t>
            </a:fld>
            <a:endParaRPr lang="zh-TW" altLang="en-US"/>
          </a:p>
        </p:txBody>
      </p:sp>
    </p:spTree>
    <p:extLst>
      <p:ext uri="{BB962C8B-B14F-4D97-AF65-F5344CB8AC3E}">
        <p14:creationId xmlns:p14="http://schemas.microsoft.com/office/powerpoint/2010/main" val="459019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937E9F-8564-4376-9D39-48F91AE88006}" type="datetimeFigureOut">
              <a:rPr lang="zh-TW" altLang="en-US" smtClean="0"/>
              <a:t>2025/6/16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52EAE35-949C-4FD0-A8F7-FE566985740B}" type="slidenum">
              <a:rPr lang="zh-TW" altLang="en-US" smtClean="0"/>
              <a:t>‹#›</a:t>
            </a:fld>
            <a:endParaRPr lang="zh-TW" altLang="en-US"/>
          </a:p>
        </p:txBody>
      </p:sp>
    </p:spTree>
    <p:extLst>
      <p:ext uri="{BB962C8B-B14F-4D97-AF65-F5344CB8AC3E}">
        <p14:creationId xmlns:p14="http://schemas.microsoft.com/office/powerpoint/2010/main" val="858730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FC937E9F-8564-4376-9D39-48F91AE88006}" type="datetimeFigureOut">
              <a:rPr lang="zh-TW" altLang="en-US" smtClean="0"/>
              <a:t>2025/6/16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52EAE35-949C-4FD0-A8F7-FE566985740B}" type="slidenum">
              <a:rPr lang="zh-TW" altLang="en-US" smtClean="0"/>
              <a:t>‹#›</a:t>
            </a:fld>
            <a:endParaRPr lang="zh-TW" altLang="en-US"/>
          </a:p>
        </p:txBody>
      </p:sp>
    </p:spTree>
    <p:extLst>
      <p:ext uri="{BB962C8B-B14F-4D97-AF65-F5344CB8AC3E}">
        <p14:creationId xmlns:p14="http://schemas.microsoft.com/office/powerpoint/2010/main" val="252741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FC937E9F-8564-4376-9D39-48F91AE88006}" type="datetimeFigureOut">
              <a:rPr lang="zh-TW" altLang="en-US" smtClean="0"/>
              <a:t>2025/6/16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2EAE35-949C-4FD0-A8F7-FE566985740B}" type="slidenum">
              <a:rPr lang="zh-TW" altLang="en-US" smtClean="0"/>
              <a:t>‹#›</a:t>
            </a:fld>
            <a:endParaRPr lang="zh-TW" altLang="en-US"/>
          </a:p>
        </p:txBody>
      </p:sp>
    </p:spTree>
    <p:extLst>
      <p:ext uri="{BB962C8B-B14F-4D97-AF65-F5344CB8AC3E}">
        <p14:creationId xmlns:p14="http://schemas.microsoft.com/office/powerpoint/2010/main" val="3368108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C937E9F-8564-4376-9D39-48F91AE88006}" type="datetimeFigureOut">
              <a:rPr lang="zh-TW" altLang="en-US" smtClean="0"/>
              <a:t>2025/6/16</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52EAE35-949C-4FD0-A8F7-FE566985740B}" type="slidenum">
              <a:rPr lang="zh-TW" altLang="en-US" smtClean="0"/>
              <a:t>‹#›</a:t>
            </a:fld>
            <a:endParaRPr lang="zh-TW" altLang="en-US"/>
          </a:p>
        </p:txBody>
      </p:sp>
    </p:spTree>
    <p:extLst>
      <p:ext uri="{BB962C8B-B14F-4D97-AF65-F5344CB8AC3E}">
        <p14:creationId xmlns:p14="http://schemas.microsoft.com/office/powerpoint/2010/main" val="2560068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225548"/>
            <a:ext cx="9144000" cy="2387600"/>
          </a:xfrm>
        </p:spPr>
        <p:txBody>
          <a:bodyPr/>
          <a:lstStyle/>
          <a:p>
            <a:r>
              <a:rPr lang="zh-TW" altLang="en-US" dirty="0"/>
              <a:t>協同產品設計</a:t>
            </a:r>
            <a:r>
              <a:rPr lang="zh-TW" altLang="en-US" dirty="0" smtClean="0"/>
              <a:t>實習</a:t>
            </a:r>
            <a:r>
              <a:rPr lang="en-US" altLang="zh-TW" dirty="0" smtClean="0"/>
              <a:t/>
            </a:r>
            <a:br>
              <a:rPr lang="en-US" altLang="zh-TW" dirty="0" smtClean="0"/>
            </a:br>
            <a:r>
              <a:rPr lang="zh-TW" altLang="en-US" dirty="0"/>
              <a:t>期末報告</a:t>
            </a:r>
          </a:p>
        </p:txBody>
      </p:sp>
      <p:sp>
        <p:nvSpPr>
          <p:cNvPr id="3" name="副標題 2"/>
          <p:cNvSpPr>
            <a:spLocks noGrp="1"/>
          </p:cNvSpPr>
          <p:nvPr>
            <p:ph type="subTitle" idx="1"/>
          </p:nvPr>
        </p:nvSpPr>
        <p:spPr>
          <a:xfrm>
            <a:off x="1805354" y="3927353"/>
            <a:ext cx="9144000" cy="2746008"/>
          </a:xfrm>
        </p:spPr>
        <p:txBody>
          <a:bodyPr>
            <a:normAutofit/>
          </a:bodyPr>
          <a:lstStyle/>
          <a:p>
            <a:pPr algn="l"/>
            <a:r>
              <a:rPr lang="zh-TW" altLang="en-US" dirty="0" smtClean="0"/>
              <a:t>組長</a:t>
            </a:r>
            <a:r>
              <a:rPr lang="en-US" altLang="zh-TW" dirty="0" smtClean="0"/>
              <a:t>:41023213</a:t>
            </a:r>
            <a:r>
              <a:rPr lang="zh-TW" altLang="en-US" dirty="0" smtClean="0"/>
              <a:t>張義聖</a:t>
            </a:r>
            <a:endParaRPr lang="en-US" altLang="zh-TW" dirty="0" smtClean="0"/>
          </a:p>
          <a:p>
            <a:pPr algn="l"/>
            <a:r>
              <a:rPr lang="zh-TW" altLang="en-US" dirty="0"/>
              <a:t>組員</a:t>
            </a:r>
            <a:r>
              <a:rPr lang="en-US" altLang="zh-TW" dirty="0" smtClean="0"/>
              <a:t>:41023215</a:t>
            </a:r>
            <a:r>
              <a:rPr lang="zh-TW" altLang="en-US" dirty="0" smtClean="0"/>
              <a:t>許嘉祐</a:t>
            </a:r>
            <a:endParaRPr lang="en-US" altLang="zh-TW" dirty="0" smtClean="0"/>
          </a:p>
          <a:p>
            <a:pPr algn="l"/>
            <a:r>
              <a:rPr lang="zh-TW" altLang="en-US" dirty="0" smtClean="0"/>
              <a:t>          </a:t>
            </a:r>
            <a:r>
              <a:rPr lang="en-US" altLang="zh-TW" dirty="0" smtClean="0"/>
              <a:t>41023216</a:t>
            </a:r>
            <a:r>
              <a:rPr lang="zh-TW" altLang="en-US" dirty="0" smtClean="0"/>
              <a:t>郭宥辰</a:t>
            </a:r>
            <a:endParaRPr lang="en-US" altLang="zh-TW" dirty="0" smtClean="0"/>
          </a:p>
          <a:p>
            <a:r>
              <a:rPr lang="zh-TW" altLang="en-US" dirty="0"/>
              <a:t> </a:t>
            </a:r>
            <a:r>
              <a:rPr lang="zh-TW" altLang="en-US" dirty="0" smtClean="0"/>
              <a:t>         </a:t>
            </a:r>
            <a:r>
              <a:rPr lang="en-US" altLang="zh-TW" dirty="0" smtClean="0"/>
              <a:t>41071202</a:t>
            </a:r>
            <a:r>
              <a:rPr lang="zh-TW" altLang="en-US" dirty="0"/>
              <a:t>陳依平</a:t>
            </a:r>
            <a:endParaRPr lang="en-US" altLang="zh-TW" dirty="0" smtClean="0"/>
          </a:p>
          <a:p>
            <a:r>
              <a:rPr lang="zh-TW" altLang="en-US" dirty="0" smtClean="0"/>
              <a:t>          </a:t>
            </a:r>
            <a:r>
              <a:rPr lang="en-US" altLang="zh-TW" dirty="0" smtClean="0"/>
              <a:t>41071203</a:t>
            </a:r>
            <a:r>
              <a:rPr lang="zh-TW" altLang="en-US" dirty="0"/>
              <a:t>侯昀熙</a:t>
            </a:r>
            <a:endParaRPr lang="en-US" altLang="zh-TW" dirty="0" smtClean="0"/>
          </a:p>
          <a:p>
            <a:r>
              <a:rPr lang="zh-TW" altLang="en-US" dirty="0"/>
              <a:t> </a:t>
            </a:r>
            <a:r>
              <a:rPr lang="zh-TW" altLang="en-US" dirty="0" smtClean="0"/>
              <a:t>         </a:t>
            </a:r>
            <a:r>
              <a:rPr lang="en-US" altLang="zh-TW" dirty="0" smtClean="0"/>
              <a:t>41071204</a:t>
            </a:r>
            <a:r>
              <a:rPr lang="zh-TW" altLang="en-US" dirty="0"/>
              <a:t>黄雅萱</a:t>
            </a:r>
            <a:endParaRPr lang="zh-TW" altLang="en-US" dirty="0"/>
          </a:p>
        </p:txBody>
      </p:sp>
    </p:spTree>
    <p:extLst>
      <p:ext uri="{BB962C8B-B14F-4D97-AF65-F5344CB8AC3E}">
        <p14:creationId xmlns:p14="http://schemas.microsoft.com/office/powerpoint/2010/main" val="4012790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89212" y="852710"/>
            <a:ext cx="8911687" cy="1280890"/>
          </a:xfrm>
        </p:spPr>
        <p:txBody>
          <a:bodyPr/>
          <a:lstStyle/>
          <a:p>
            <a:r>
              <a:rPr lang="zh-TW" altLang="en-US" dirty="0" smtClean="0"/>
              <a:t>車子</a:t>
            </a:r>
            <a:endParaRPr lang="zh-TW" altLang="en-US" dirty="0"/>
          </a:p>
        </p:txBody>
      </p:sp>
      <p:sp>
        <p:nvSpPr>
          <p:cNvPr id="3" name="內容版面配置區 2"/>
          <p:cNvSpPr>
            <a:spLocks noGrp="1"/>
          </p:cNvSpPr>
          <p:nvPr>
            <p:ph idx="1"/>
          </p:nvPr>
        </p:nvSpPr>
        <p:spPr>
          <a:xfrm>
            <a:off x="2378197" y="2133600"/>
            <a:ext cx="8915400" cy="3777622"/>
          </a:xfrm>
        </p:spPr>
        <p:txBody>
          <a:bodyPr/>
          <a:lstStyle/>
          <a:p>
            <a:pPr marL="0" indent="0">
              <a:buNone/>
            </a:pPr>
            <a:r>
              <a:rPr lang="zh-TW" altLang="en-US" dirty="0"/>
              <a:t>使用</a:t>
            </a:r>
            <a:r>
              <a:rPr lang="zh-TW" altLang="en-US" dirty="0" smtClean="0"/>
              <a:t>老師給的車子，讓我們可以減少製作過程，車子上新增一個板子來放投籃機</a:t>
            </a:r>
            <a:endParaRPr lang="en-US" altLang="zh-TW" dirty="0" smtClean="0"/>
          </a:p>
          <a:p>
            <a:pPr marL="0" indent="0">
              <a:buNone/>
            </a:pPr>
            <a:endParaRPr lang="zh-TW" altLang="en-US" dirty="0"/>
          </a:p>
        </p:txBody>
      </p:sp>
      <p:pic>
        <p:nvPicPr>
          <p:cNvPr id="4" name="圖片 3"/>
          <p:cNvPicPr>
            <a:picLocks noChangeAspect="1"/>
          </p:cNvPicPr>
          <p:nvPr/>
        </p:nvPicPr>
        <p:blipFill>
          <a:blip r:embed="rId2"/>
          <a:stretch>
            <a:fillRect/>
          </a:stretch>
        </p:blipFill>
        <p:spPr>
          <a:xfrm>
            <a:off x="3036128" y="3340151"/>
            <a:ext cx="6148216" cy="1926441"/>
          </a:xfrm>
          <a:prstGeom prst="rect">
            <a:avLst/>
          </a:prstGeom>
        </p:spPr>
      </p:pic>
    </p:spTree>
    <p:extLst>
      <p:ext uri="{BB962C8B-B14F-4D97-AF65-F5344CB8AC3E}">
        <p14:creationId xmlns:p14="http://schemas.microsoft.com/office/powerpoint/2010/main" val="39426657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籃球</a:t>
            </a:r>
            <a:r>
              <a:rPr lang="zh-TW" altLang="en-US" dirty="0" smtClean="0"/>
              <a:t>機</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如同作業</a:t>
            </a:r>
            <a:r>
              <a:rPr lang="en-US" altLang="zh-TW" dirty="0" smtClean="0"/>
              <a:t>3</a:t>
            </a:r>
            <a:r>
              <a:rPr lang="zh-TW" altLang="en-US" dirty="0" smtClean="0"/>
              <a:t>的籃球是一樣的，可以去看作業</a:t>
            </a:r>
            <a:r>
              <a:rPr lang="en-US" altLang="zh-TW" dirty="0" smtClean="0"/>
              <a:t>3</a:t>
            </a:r>
            <a:r>
              <a:rPr lang="zh-TW" altLang="en-US" dirty="0" smtClean="0"/>
              <a:t>的影片</a:t>
            </a:r>
            <a:endParaRPr lang="en-US" altLang="zh-TW" dirty="0" smtClean="0"/>
          </a:p>
          <a:p>
            <a:pPr marL="0" indent="0">
              <a:buNone/>
            </a:pPr>
            <a:r>
              <a:rPr lang="zh-TW" altLang="en-US" dirty="0"/>
              <a:t>指示在下面新增車子，可以使其移動</a:t>
            </a:r>
            <a:endParaRPr lang="zh-TW" altLang="en-US" dirty="0"/>
          </a:p>
        </p:txBody>
      </p:sp>
      <p:pic>
        <p:nvPicPr>
          <p:cNvPr id="4" name="圖片 3"/>
          <p:cNvPicPr>
            <a:picLocks noChangeAspect="1"/>
          </p:cNvPicPr>
          <p:nvPr/>
        </p:nvPicPr>
        <p:blipFill>
          <a:blip r:embed="rId2"/>
          <a:stretch>
            <a:fillRect/>
          </a:stretch>
        </p:blipFill>
        <p:spPr>
          <a:xfrm>
            <a:off x="2766116" y="3564410"/>
            <a:ext cx="2860961" cy="2405543"/>
          </a:xfrm>
          <a:prstGeom prst="rect">
            <a:avLst/>
          </a:prstGeom>
        </p:spPr>
      </p:pic>
    </p:spTree>
    <p:extLst>
      <p:ext uri="{BB962C8B-B14F-4D97-AF65-F5344CB8AC3E}">
        <p14:creationId xmlns:p14="http://schemas.microsoft.com/office/powerpoint/2010/main" val="2482319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程式說明</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dirty="0" smtClean="0"/>
              <a:t>1.Feed _ball</a:t>
            </a:r>
          </a:p>
          <a:p>
            <a:pPr marL="0" indent="0">
              <a:buNone/>
            </a:pPr>
            <a:r>
              <a:rPr lang="zh-TW" altLang="en-US" dirty="0" smtClean="0"/>
              <a:t>   是用來進行餵球的動作，按</a:t>
            </a:r>
            <a:r>
              <a:rPr lang="en-US" altLang="zh-TW" dirty="0" smtClean="0"/>
              <a:t>O</a:t>
            </a:r>
            <a:r>
              <a:rPr lang="zh-TW" altLang="en-US" dirty="0" smtClean="0"/>
              <a:t>的時候，產生一顆球</a:t>
            </a:r>
            <a:endParaRPr lang="en-US" altLang="zh-TW" dirty="0"/>
          </a:p>
          <a:p>
            <a:pPr marL="0" indent="0">
              <a:buNone/>
            </a:pPr>
            <a:endParaRPr lang="en-US" altLang="zh-TW" dirty="0" smtClean="0"/>
          </a:p>
          <a:p>
            <a:pPr marL="0" indent="0">
              <a:buNone/>
            </a:pPr>
            <a:r>
              <a:rPr lang="en-US" altLang="zh-TW" dirty="0" smtClean="0"/>
              <a:t>2.fourbar_controller</a:t>
            </a:r>
            <a:endParaRPr lang="en-US" altLang="zh-TW" dirty="0"/>
          </a:p>
          <a:p>
            <a:pPr marL="0" indent="0">
              <a:buNone/>
            </a:pPr>
            <a:r>
              <a:rPr lang="zh-TW" altLang="en-US" dirty="0" smtClean="0"/>
              <a:t>   是用來控制投籃機的移動，另用</a:t>
            </a:r>
            <a:r>
              <a:rPr lang="en-US" altLang="zh-TW" dirty="0" smtClean="0"/>
              <a:t>J</a:t>
            </a:r>
            <a:r>
              <a:rPr lang="zh-TW" altLang="en-US" dirty="0" smtClean="0"/>
              <a:t>來回復投籃機的動作，而</a:t>
            </a:r>
            <a:r>
              <a:rPr lang="en-US" altLang="zh-TW" dirty="0" smtClean="0"/>
              <a:t>K</a:t>
            </a:r>
            <a:r>
              <a:rPr lang="zh-TW" altLang="en-US" dirty="0" smtClean="0"/>
              <a:t>則是將球擊出</a:t>
            </a:r>
            <a:endParaRPr lang="en-US" altLang="zh-TW" dirty="0" smtClean="0"/>
          </a:p>
          <a:p>
            <a:pPr marL="0" indent="0">
              <a:buNone/>
            </a:pPr>
            <a:endParaRPr lang="en-US" altLang="zh-TW" dirty="0"/>
          </a:p>
          <a:p>
            <a:pPr marL="0" indent="0">
              <a:buNone/>
            </a:pPr>
            <a:r>
              <a:rPr lang="en-US" altLang="zh-TW" dirty="0" smtClean="0"/>
              <a:t>3.stand_controller</a:t>
            </a:r>
          </a:p>
          <a:p>
            <a:pPr marL="0" indent="0">
              <a:buNone/>
            </a:pPr>
            <a:r>
              <a:rPr lang="zh-TW" altLang="en-US" dirty="0" smtClean="0"/>
              <a:t>   是用來進行判斷球是否有投入籃框內，並利用</a:t>
            </a:r>
            <a:r>
              <a:rPr lang="en-US" altLang="zh-TW" dirty="0" smtClean="0"/>
              <a:t>7</a:t>
            </a:r>
            <a:r>
              <a:rPr lang="zh-TW" altLang="en-US" dirty="0" smtClean="0"/>
              <a:t>段顯示器來進行計分</a:t>
            </a:r>
            <a:endParaRPr lang="en-US" altLang="zh-TW" dirty="0" smtClean="0"/>
          </a:p>
        </p:txBody>
      </p:sp>
    </p:spTree>
    <p:extLst>
      <p:ext uri="{BB962C8B-B14F-4D97-AF65-F5344CB8AC3E}">
        <p14:creationId xmlns:p14="http://schemas.microsoft.com/office/powerpoint/2010/main" val="2321536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問題</a:t>
            </a:r>
            <a:endParaRPr lang="zh-TW" altLang="en-US" dirty="0"/>
          </a:p>
        </p:txBody>
      </p:sp>
      <p:sp>
        <p:nvSpPr>
          <p:cNvPr id="3" name="內容版面配置區 2"/>
          <p:cNvSpPr>
            <a:spLocks noGrp="1"/>
          </p:cNvSpPr>
          <p:nvPr>
            <p:ph idx="1"/>
          </p:nvPr>
        </p:nvSpPr>
        <p:spPr/>
        <p:txBody>
          <a:bodyPr/>
          <a:lstStyle/>
          <a:p>
            <a:r>
              <a:rPr lang="en-US" altLang="zh-TW" dirty="0" smtClean="0"/>
              <a:t>1.</a:t>
            </a:r>
            <a:r>
              <a:rPr lang="zh-TW" altLang="en-US" dirty="0" smtClean="0"/>
              <a:t>球進去</a:t>
            </a:r>
            <a:r>
              <a:rPr lang="zh-TW" altLang="en-US" dirty="0"/>
              <a:t>沒有顯示</a:t>
            </a:r>
            <a:r>
              <a:rPr lang="zh-TW" altLang="en-US" dirty="0" smtClean="0"/>
              <a:t>得分</a:t>
            </a:r>
            <a:endParaRPr lang="en-US" altLang="zh-TW" dirty="0" smtClean="0"/>
          </a:p>
          <a:p>
            <a:r>
              <a:rPr lang="en-US" altLang="zh-TW" dirty="0" smtClean="0"/>
              <a:t>2.</a:t>
            </a:r>
            <a:r>
              <a:rPr lang="zh-TW" altLang="en-US" dirty="0" smtClean="0"/>
              <a:t>球在同一個地方投進，卻沒有得分</a:t>
            </a:r>
            <a:endParaRPr lang="en-US" altLang="zh-TW" dirty="0" smtClean="0"/>
          </a:p>
          <a:p>
            <a:r>
              <a:rPr lang="en-US" altLang="zh-TW" dirty="0" smtClean="0"/>
              <a:t>3.</a:t>
            </a:r>
            <a:r>
              <a:rPr lang="zh-TW" altLang="en-US" dirty="0" smtClean="0"/>
              <a:t>紅外線感測器沒有</a:t>
            </a:r>
            <a:r>
              <a:rPr lang="zh-TW" altLang="en-US" dirty="0"/>
              <a:t>感測到</a:t>
            </a:r>
            <a:r>
              <a:rPr lang="zh-TW" altLang="en-US" dirty="0" smtClean="0"/>
              <a:t>球</a:t>
            </a:r>
            <a:endParaRPr lang="en-US" altLang="zh-TW" dirty="0" smtClean="0"/>
          </a:p>
          <a:p>
            <a:r>
              <a:rPr lang="en-US" altLang="zh-TW" dirty="0" smtClean="0"/>
              <a:t>4.</a:t>
            </a:r>
            <a:r>
              <a:rPr lang="zh-TW" altLang="en-US" dirty="0"/>
              <a:t>球會穿過籃板</a:t>
            </a:r>
          </a:p>
        </p:txBody>
      </p:sp>
    </p:spTree>
    <p:extLst>
      <p:ext uri="{BB962C8B-B14F-4D97-AF65-F5344CB8AC3E}">
        <p14:creationId xmlns:p14="http://schemas.microsoft.com/office/powerpoint/2010/main" val="173315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解決方法</a:t>
            </a:r>
            <a:endParaRPr lang="zh-TW" altLang="en-US" dirty="0"/>
          </a:p>
        </p:txBody>
      </p:sp>
      <p:sp>
        <p:nvSpPr>
          <p:cNvPr id="3" name="內容版面配置區 2"/>
          <p:cNvSpPr>
            <a:spLocks noGrp="1"/>
          </p:cNvSpPr>
          <p:nvPr>
            <p:ph idx="1"/>
          </p:nvPr>
        </p:nvSpPr>
        <p:spPr/>
        <p:txBody>
          <a:bodyPr/>
          <a:lstStyle/>
          <a:p>
            <a:r>
              <a:rPr lang="en-US" altLang="zh-TW" dirty="0" smtClean="0"/>
              <a:t>1.</a:t>
            </a:r>
            <a:r>
              <a:rPr lang="zh-TW" altLang="en-US" dirty="0"/>
              <a:t>因為不小心把</a:t>
            </a:r>
            <a:r>
              <a:rPr lang="en-US" altLang="zh-TW" dirty="0"/>
              <a:t>SENSOR</a:t>
            </a:r>
            <a:r>
              <a:rPr lang="zh-TW" altLang="en-US" dirty="0"/>
              <a:t>刪</a:t>
            </a:r>
            <a:r>
              <a:rPr lang="zh-TW" altLang="en-US" dirty="0" smtClean="0"/>
              <a:t>掉，把它重新加回來就好</a:t>
            </a:r>
            <a:endParaRPr lang="en-US" altLang="zh-TW" dirty="0" smtClean="0"/>
          </a:p>
          <a:p>
            <a:r>
              <a:rPr lang="en-US" altLang="zh-TW" dirty="0" smtClean="0"/>
              <a:t>2.</a:t>
            </a:r>
            <a:r>
              <a:rPr lang="zh-TW" altLang="en-US" dirty="0" smtClean="0"/>
              <a:t>投太快，在第一顆球還未判定之前，後投出</a:t>
            </a:r>
            <a:endParaRPr lang="en-US" altLang="zh-TW" dirty="0" smtClean="0"/>
          </a:p>
          <a:p>
            <a:r>
              <a:rPr lang="en-US" altLang="zh-TW" dirty="0" smtClean="0"/>
              <a:t>3.</a:t>
            </a:r>
            <a:r>
              <a:rPr lang="zh-TW" altLang="en-US" dirty="0" smtClean="0"/>
              <a:t>新增多條紅外線感測器</a:t>
            </a:r>
            <a:endParaRPr lang="en-US" altLang="zh-TW" dirty="0" smtClean="0"/>
          </a:p>
          <a:p>
            <a:r>
              <a:rPr lang="en-US" altLang="zh-TW" dirty="0" smtClean="0"/>
              <a:t>4.</a:t>
            </a:r>
            <a:r>
              <a:rPr lang="zh-TW" altLang="en-US" dirty="0" smtClean="0"/>
              <a:t>重開一次檔案就好</a:t>
            </a:r>
            <a:endParaRPr lang="zh-TW" altLang="en-US" dirty="0"/>
          </a:p>
          <a:p>
            <a:endParaRPr lang="zh-TW" altLang="en-US" dirty="0"/>
          </a:p>
        </p:txBody>
      </p:sp>
    </p:spTree>
    <p:extLst>
      <p:ext uri="{BB962C8B-B14F-4D97-AF65-F5344CB8AC3E}">
        <p14:creationId xmlns:p14="http://schemas.microsoft.com/office/powerpoint/2010/main" val="3482314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924710" y="0"/>
            <a:ext cx="8911687" cy="1280890"/>
          </a:xfrm>
        </p:spPr>
        <p:txBody>
          <a:bodyPr/>
          <a:lstStyle/>
          <a:p>
            <a:r>
              <a:rPr lang="zh-TW" altLang="en-US" dirty="0" smtClean="0"/>
              <a:t>心得</a:t>
            </a:r>
            <a:endParaRPr lang="zh-TW" altLang="en-US" dirty="0"/>
          </a:p>
        </p:txBody>
      </p:sp>
      <p:sp>
        <p:nvSpPr>
          <p:cNvPr id="3" name="內容版面配置區 2"/>
          <p:cNvSpPr>
            <a:spLocks noGrp="1"/>
          </p:cNvSpPr>
          <p:nvPr>
            <p:ph idx="1"/>
          </p:nvPr>
        </p:nvSpPr>
        <p:spPr>
          <a:xfrm>
            <a:off x="1516551" y="770794"/>
            <a:ext cx="8915400" cy="5559668"/>
          </a:xfrm>
        </p:spPr>
        <p:txBody>
          <a:bodyPr>
            <a:normAutofit fontScale="85000" lnSpcReduction="20000"/>
          </a:bodyPr>
          <a:lstStyle/>
          <a:p>
            <a:r>
              <a:rPr lang="en-US" altLang="zh-TW" sz="1600" dirty="0"/>
              <a:t>40171202 </a:t>
            </a:r>
            <a:r>
              <a:rPr lang="zh-TW" altLang="en-US" sz="1600" dirty="0"/>
              <a:t>陳依平</a:t>
            </a:r>
          </a:p>
          <a:p>
            <a:pPr marL="0" indent="0">
              <a:buNone/>
            </a:pPr>
            <a:r>
              <a:rPr lang="zh-TW" altLang="en-US" sz="1600" dirty="0" smtClean="0"/>
              <a:t> 期末</a:t>
            </a:r>
            <a:r>
              <a:rPr lang="zh-TW" altLang="en-US" sz="1600" dirty="0"/>
              <a:t>報告真的很複雜，要把之前做過的東西整合在一起，花費我們好幾個禮拜的時間，還有請程式較擅長的朋友來幫忙，加上</a:t>
            </a:r>
            <a:r>
              <a:rPr lang="en-US" altLang="zh-TW" sz="1600" dirty="0"/>
              <a:t>AI</a:t>
            </a:r>
            <a:r>
              <a:rPr lang="zh-TW" altLang="en-US" sz="1600" dirty="0"/>
              <a:t>的建議，才能壓線完成，雖然過程有點辛苦，但學到不少東西，之後說不定能派上場</a:t>
            </a:r>
            <a:r>
              <a:rPr lang="zh-TW" altLang="en-US" sz="1600" dirty="0" smtClean="0"/>
              <a:t>。</a:t>
            </a:r>
            <a:endParaRPr lang="en-US" altLang="zh-TW" sz="1600" dirty="0" smtClean="0"/>
          </a:p>
          <a:p>
            <a:r>
              <a:rPr lang="en-US" altLang="zh-TW" sz="1600" dirty="0" smtClean="0"/>
              <a:t>41071203</a:t>
            </a:r>
          </a:p>
          <a:p>
            <a:pPr marL="0" indent="0">
              <a:buNone/>
            </a:pPr>
            <a:r>
              <a:rPr lang="zh-TW" altLang="en-US" sz="1600" dirty="0"/>
              <a:t> </a:t>
            </a:r>
            <a:r>
              <a:rPr lang="zh-TW" altLang="en-US" sz="1600" dirty="0" smtClean="0"/>
              <a:t> 這次</a:t>
            </a:r>
            <a:r>
              <a:rPr lang="zh-TW" altLang="en-US" sz="1600" dirty="0"/>
              <a:t>的</a:t>
            </a:r>
            <a:r>
              <a:rPr lang="en-US" altLang="zh-TW" sz="1600" dirty="0"/>
              <a:t>final</a:t>
            </a:r>
            <a:r>
              <a:rPr lang="zh-TW" altLang="en-US" sz="1600" dirty="0"/>
              <a:t>在組裝上面沒有太大的問題，問題最大的還是卡在程式方面，要讓他整個動起來並順利運行花了很長的時間，還是透過網路還有接觸過相關專業的同學幫忙除錯才能順利的做出來，看到可以順利運作時很開心，雖然過程很累但是是值得的</a:t>
            </a:r>
            <a:endParaRPr lang="en-US" altLang="zh-TW" sz="1600" dirty="0" smtClean="0"/>
          </a:p>
          <a:p>
            <a:r>
              <a:rPr lang="en-US" altLang="zh-TW" sz="1600" dirty="0"/>
              <a:t>41071204</a:t>
            </a:r>
            <a:r>
              <a:rPr lang="zh-TW" altLang="en-US" sz="1600" dirty="0"/>
              <a:t>黃雅萱</a:t>
            </a:r>
          </a:p>
          <a:p>
            <a:pPr marL="0" indent="0">
              <a:buNone/>
            </a:pPr>
            <a:r>
              <a:rPr lang="zh-TW" altLang="en-US" sz="1600" dirty="0" smtClean="0"/>
              <a:t>  這次</a:t>
            </a:r>
            <a:r>
              <a:rPr lang="zh-TW" altLang="en-US" sz="1600" dirty="0"/>
              <a:t>的</a:t>
            </a:r>
            <a:r>
              <a:rPr lang="en-US" altLang="zh-TW" sz="1600" dirty="0"/>
              <a:t>final</a:t>
            </a:r>
            <a:r>
              <a:rPr lang="zh-TW" altLang="en-US" sz="1600" dirty="0"/>
              <a:t>比之前要複雜及困難許多，期間在研究的時候處處碰壁，也遇到很多問題，嘗試去問</a:t>
            </a:r>
            <a:r>
              <a:rPr lang="en-US" altLang="zh-TW" sz="1600" dirty="0"/>
              <a:t>AI</a:t>
            </a:r>
            <a:r>
              <a:rPr lang="zh-TW" altLang="en-US" sz="1600" dirty="0"/>
              <a:t>，但</a:t>
            </a:r>
            <a:r>
              <a:rPr lang="en-US" altLang="zh-TW" sz="1600" dirty="0"/>
              <a:t>AI</a:t>
            </a:r>
            <a:r>
              <a:rPr lang="zh-TW" altLang="en-US" sz="1600" dirty="0"/>
              <a:t>給我們的解決方案也有很多問題導致無法正常運作，中間一度卡關很久，慶幸的是身邊有接觸過相關的朋友，所以最後也壓線完成了。</a:t>
            </a:r>
            <a:r>
              <a:rPr lang="en-US" altLang="zh-TW" sz="1600" dirty="0" smtClean="0"/>
              <a:t>3.</a:t>
            </a:r>
          </a:p>
          <a:p>
            <a:r>
              <a:rPr lang="zh-TW" altLang="en-US" sz="1600" dirty="0" smtClean="0"/>
              <a:t> </a:t>
            </a:r>
            <a:r>
              <a:rPr lang="en-US" altLang="zh-TW" sz="1600" dirty="0"/>
              <a:t>41023213</a:t>
            </a:r>
            <a:r>
              <a:rPr lang="zh-TW" altLang="en-US" sz="1600" dirty="0"/>
              <a:t>張義聖</a:t>
            </a:r>
          </a:p>
          <a:p>
            <a:pPr marL="0" indent="0">
              <a:buNone/>
            </a:pPr>
            <a:r>
              <a:rPr lang="zh-TW" altLang="en-US" sz="1600" dirty="0" smtClean="0"/>
              <a:t>  這次</a:t>
            </a:r>
            <a:r>
              <a:rPr lang="zh-TW" altLang="en-US" sz="1600" dirty="0"/>
              <a:t>的期末專題條件比較困難，尤其是在程式的部分花了很多時間。過程中不斷嘗試不同的方法，但總會遇到一些錯誤。我們有請教</a:t>
            </a:r>
            <a:r>
              <a:rPr lang="en-US" altLang="zh-TW" sz="1600" dirty="0"/>
              <a:t>AI</a:t>
            </a:r>
            <a:r>
              <a:rPr lang="zh-TW" altLang="en-US" sz="1600" dirty="0"/>
              <a:t>、上網查資料，還請教了有經驗的朋友協助，才解決問題。雖然花了不少心力，但也因此更加了解整個系統運作的流程，學到了許多之前沒接觸過的知識。</a:t>
            </a:r>
            <a:endParaRPr lang="en-US" altLang="zh-TW" sz="1600" dirty="0" smtClean="0"/>
          </a:p>
          <a:p>
            <a:r>
              <a:rPr lang="en-US" altLang="zh-TW" sz="1600" dirty="0" smtClean="0"/>
              <a:t>41023215</a:t>
            </a:r>
          </a:p>
          <a:p>
            <a:pPr marL="0" indent="0">
              <a:buNone/>
            </a:pPr>
            <a:r>
              <a:rPr lang="zh-TW" altLang="en-US" sz="1600" dirty="0"/>
              <a:t> </a:t>
            </a:r>
            <a:r>
              <a:rPr lang="zh-TW" altLang="en-US" sz="1600" dirty="0" smtClean="0"/>
              <a:t> 這次</a:t>
            </a:r>
            <a:r>
              <a:rPr lang="zh-TW" altLang="en-US" sz="1600" dirty="0"/>
              <a:t>的</a:t>
            </a:r>
            <a:r>
              <a:rPr lang="en-US" altLang="zh-TW" sz="1600" dirty="0"/>
              <a:t>final</a:t>
            </a:r>
            <a:r>
              <a:rPr lang="zh-TW" altLang="en-US" sz="1600" dirty="0"/>
              <a:t>作業跟之前比起來相當的困難，在製作的過程中遇到了許多的問題，後來經過同學的幫忙才順利解決</a:t>
            </a:r>
            <a:r>
              <a:rPr lang="zh-TW" altLang="en-US" sz="1600" dirty="0" smtClean="0"/>
              <a:t>，</a:t>
            </a:r>
            <a:r>
              <a:rPr lang="zh-TW" altLang="en-US" sz="1600" dirty="0"/>
              <a:t>透過這次的作業讓我更熟悉程式的撰寫，也讓我增強了程式撰寫的能力，所以對未來我相信有很大的幫助。</a:t>
            </a:r>
            <a:endParaRPr lang="en-US" altLang="zh-TW" sz="1600" dirty="0"/>
          </a:p>
          <a:p>
            <a:r>
              <a:rPr lang="en-US" altLang="zh-TW" sz="1600" dirty="0" smtClean="0"/>
              <a:t>41023216</a:t>
            </a:r>
          </a:p>
          <a:p>
            <a:pPr marL="0" indent="0">
              <a:buNone/>
            </a:pPr>
            <a:r>
              <a:rPr lang="zh-TW" altLang="en-US" sz="1600" dirty="0" smtClean="0"/>
              <a:t> 這次</a:t>
            </a:r>
            <a:r>
              <a:rPr lang="zh-TW" altLang="en-US" sz="1600" dirty="0"/>
              <a:t>的</a:t>
            </a:r>
            <a:r>
              <a:rPr lang="en-US" altLang="zh-TW" sz="1600" dirty="0"/>
              <a:t>FINAL</a:t>
            </a:r>
            <a:r>
              <a:rPr lang="zh-TW" altLang="en-US" sz="1600" dirty="0"/>
              <a:t>跟之前比起來難了</a:t>
            </a:r>
            <a:r>
              <a:rPr lang="zh-TW" altLang="en-US" sz="1600" dirty="0" smtClean="0"/>
              <a:t>很多，在製作的過中，遇到了許多問題，在程式</a:t>
            </a:r>
            <a:r>
              <a:rPr lang="zh-TW" altLang="en-US" sz="1600" smtClean="0"/>
              <a:t>的部分出現</a:t>
            </a:r>
            <a:r>
              <a:rPr lang="zh-TW" altLang="en-US" sz="1600" dirty="0" smtClean="0"/>
              <a:t>的</a:t>
            </a:r>
            <a:r>
              <a:rPr lang="zh-TW" altLang="en-US" sz="1600" smtClean="0"/>
              <a:t>許多問題，所以花了許多時間 ，去把錯誤的部分找出來，也幸好有組員有認識，了解程式的朋友，幫我找到程式哪裡出現了錯誤，才能順利的完成。</a:t>
            </a:r>
            <a:endParaRPr lang="zh-TW" altLang="en-US" sz="1600" dirty="0"/>
          </a:p>
          <a:p>
            <a:endParaRPr lang="zh-TW" altLang="en-US" dirty="0"/>
          </a:p>
        </p:txBody>
      </p:sp>
    </p:spTree>
    <p:extLst>
      <p:ext uri="{BB962C8B-B14F-4D97-AF65-F5344CB8AC3E}">
        <p14:creationId xmlns:p14="http://schemas.microsoft.com/office/powerpoint/2010/main" val="2900935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159</TotalTime>
  <Words>679</Words>
  <Application>Microsoft Office PowerPoint</Application>
  <PresentationFormat>寬螢幕</PresentationFormat>
  <Paragraphs>44</Paragraphs>
  <Slides>7</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7</vt:i4>
      </vt:variant>
    </vt:vector>
  </HeadingPairs>
  <TitlesOfParts>
    <vt:vector size="12" baseType="lpstr">
      <vt:lpstr>微軟正黑體</vt:lpstr>
      <vt:lpstr>Arial</vt:lpstr>
      <vt:lpstr>Century Gothic</vt:lpstr>
      <vt:lpstr>Wingdings 3</vt:lpstr>
      <vt:lpstr>絲縷</vt:lpstr>
      <vt:lpstr>協同產品設計實習 期末報告</vt:lpstr>
      <vt:lpstr>車子</vt:lpstr>
      <vt:lpstr>籃球機</vt:lpstr>
      <vt:lpstr>程式說明</vt:lpstr>
      <vt:lpstr>問題</vt:lpstr>
      <vt:lpstr>解決方法</vt:lpstr>
      <vt:lpstr>心得</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協同產品設計實習 期末報告</dc:title>
  <dc:creator>辰</dc:creator>
  <cp:lastModifiedBy>辰</cp:lastModifiedBy>
  <cp:revision>12</cp:revision>
  <dcterms:created xsi:type="dcterms:W3CDTF">2025-06-16T13:15:53Z</dcterms:created>
  <dcterms:modified xsi:type="dcterms:W3CDTF">2025-06-16T16:37:58Z</dcterms:modified>
</cp:coreProperties>
</file>