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313" r:id="rId4"/>
    <p:sldId id="323" r:id="rId5"/>
    <p:sldId id="320" r:id="rId6"/>
    <p:sldId id="314" r:id="rId7"/>
    <p:sldId id="315" r:id="rId8"/>
    <p:sldId id="316" r:id="rId9"/>
    <p:sldId id="317" r:id="rId10"/>
    <p:sldId id="325" r:id="rId11"/>
    <p:sldId id="331" r:id="rId12"/>
    <p:sldId id="309" r:id="rId13"/>
    <p:sldId id="311" r:id="rId14"/>
    <p:sldId id="310" r:id="rId15"/>
    <p:sldId id="321" r:id="rId16"/>
    <p:sldId id="312" r:id="rId17"/>
    <p:sldId id="322" r:id="rId18"/>
    <p:sldId id="329" r:id="rId19"/>
    <p:sldId id="328" r:id="rId20"/>
    <p:sldId id="330" r:id="rId21"/>
    <p:sldId id="326" r:id="rId22"/>
    <p:sldId id="327" r:id="rId2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65B8"/>
    <a:srgbClr val="0F7792"/>
    <a:srgbClr val="008080"/>
    <a:srgbClr val="127994"/>
    <a:srgbClr val="FFFFFF"/>
    <a:srgbClr val="3366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01" autoAdjust="0"/>
  </p:normalViewPr>
  <p:slideViewPr>
    <p:cSldViewPr>
      <p:cViewPr varScale="1">
        <p:scale>
          <a:sx n="96" d="100"/>
          <a:sy n="96" d="100"/>
        </p:scale>
        <p:origin x="1878" y="7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Никола Алексеев" userId="ba66283bcb01e904" providerId="LiveId" clId="{9FA99FA1-656E-4361-BD8C-5D97150E1C72}"/>
    <pc:docChg chg="undo redo custSel addSld delSld modSld sldOrd">
      <pc:chgData name="Никола Алексеев" userId="ba66283bcb01e904" providerId="LiveId" clId="{9FA99FA1-656E-4361-BD8C-5D97150E1C72}" dt="2018-02-28T07:13:17.645" v="18947" actId="313"/>
      <pc:docMkLst>
        <pc:docMk/>
      </pc:docMkLst>
      <pc:sldChg chg="addSp delSp modSp">
        <pc:chgData name="Никола Алексеев" userId="ba66283bcb01e904" providerId="LiveId" clId="{9FA99FA1-656E-4361-BD8C-5D97150E1C72}" dt="2018-02-25T00:07:54.817" v="928" actId="6549"/>
        <pc:sldMkLst>
          <pc:docMk/>
          <pc:sldMk cId="2547400051" sldId="257"/>
        </pc:sldMkLst>
        <pc:spChg chg="del">
          <ac:chgData name="Никола Алексеев" userId="ba66283bcb01e904" providerId="LiveId" clId="{9FA99FA1-656E-4361-BD8C-5D97150E1C72}" dt="2018-02-24T20:35:46.544" v="0" actId="478"/>
          <ac:spMkLst>
            <pc:docMk/>
            <pc:sldMk cId="2547400051" sldId="257"/>
            <ac:spMk id="2" creationId="{00000000-0000-0000-0000-000000000000}"/>
          </ac:spMkLst>
        </pc:spChg>
        <pc:spChg chg="del">
          <ac:chgData name="Никола Алексеев" userId="ba66283bcb01e904" providerId="LiveId" clId="{9FA99FA1-656E-4361-BD8C-5D97150E1C72}" dt="2018-02-24T20:35:46.544" v="0" actId="478"/>
          <ac:spMkLst>
            <pc:docMk/>
            <pc:sldMk cId="2547400051" sldId="257"/>
            <ac:spMk id="3" creationId="{00000000-0000-0000-0000-000000000000}"/>
          </ac:spMkLst>
        </pc:spChg>
        <pc:spChg chg="add mod">
          <ac:chgData name="Никола Алексеев" userId="ba66283bcb01e904" providerId="LiveId" clId="{9FA99FA1-656E-4361-BD8C-5D97150E1C72}" dt="2018-02-25T00:07:17.013" v="926" actId="113"/>
          <ac:spMkLst>
            <pc:docMk/>
            <pc:sldMk cId="2547400051" sldId="257"/>
            <ac:spMk id="4" creationId="{CC802F0A-5E0F-4B21-9439-F9C8CE04F5FA}"/>
          </ac:spMkLst>
        </pc:spChg>
        <pc:spChg chg="add del mod">
          <ac:chgData name="Никола Алексеев" userId="ba66283bcb01e904" providerId="LiveId" clId="{9FA99FA1-656E-4361-BD8C-5D97150E1C72}" dt="2018-02-24T22:34:44.330" v="105" actId="6549"/>
          <ac:spMkLst>
            <pc:docMk/>
            <pc:sldMk cId="2547400051" sldId="257"/>
            <ac:spMk id="5" creationId="{7CBE491B-97CB-4585-B5F4-0BE39B924D53}"/>
          </ac:spMkLst>
        </pc:spChg>
        <pc:spChg chg="add mod ord">
          <ac:chgData name="Никола Алексеев" userId="ba66283bcb01e904" providerId="LiveId" clId="{9FA99FA1-656E-4361-BD8C-5D97150E1C72}" dt="2018-02-24T22:49:13.004" v="253" actId="1076"/>
          <ac:spMkLst>
            <pc:docMk/>
            <pc:sldMk cId="2547400051" sldId="257"/>
            <ac:spMk id="6" creationId="{CA4BD50B-C14C-4A11-AD4E-1969983608E3}"/>
          </ac:spMkLst>
        </pc:spChg>
        <pc:spChg chg="add mod ord">
          <ac:chgData name="Никола Алексеев" userId="ba66283bcb01e904" providerId="LiveId" clId="{9FA99FA1-656E-4361-BD8C-5D97150E1C72}" dt="2018-02-24T22:49:56.635" v="263" actId="1076"/>
          <ac:spMkLst>
            <pc:docMk/>
            <pc:sldMk cId="2547400051" sldId="257"/>
            <ac:spMk id="7" creationId="{2E91300C-6A5F-4B53-BD1B-CE0046FE19CA}"/>
          </ac:spMkLst>
        </pc:spChg>
        <pc:spChg chg="add mod">
          <ac:chgData name="Никола Алексеев" userId="ba66283bcb01e904" providerId="LiveId" clId="{9FA99FA1-656E-4361-BD8C-5D97150E1C72}" dt="2018-02-24T22:41:12.096" v="158" actId="571"/>
          <ac:spMkLst>
            <pc:docMk/>
            <pc:sldMk cId="2547400051" sldId="257"/>
            <ac:spMk id="8" creationId="{C6935BF2-FA98-45B1-88C4-8412ACC0656A}"/>
          </ac:spMkLst>
        </pc:spChg>
        <pc:spChg chg="add mod">
          <ac:chgData name="Никола Алексеев" userId="ba66283bcb01e904" providerId="LiveId" clId="{9FA99FA1-656E-4361-BD8C-5D97150E1C72}" dt="2018-02-24T23:08:43.007" v="363" actId="14861"/>
          <ac:spMkLst>
            <pc:docMk/>
            <pc:sldMk cId="2547400051" sldId="257"/>
            <ac:spMk id="9" creationId="{5EBD2192-B903-4F8A-8C46-70D52F3677F2}"/>
          </ac:spMkLst>
        </pc:spChg>
        <pc:spChg chg="add mod">
          <ac:chgData name="Никола Алексеев" userId="ba66283bcb01e904" providerId="LiveId" clId="{9FA99FA1-656E-4361-BD8C-5D97150E1C72}" dt="2018-02-24T22:49:19.936" v="254" actId="14100"/>
          <ac:spMkLst>
            <pc:docMk/>
            <pc:sldMk cId="2547400051" sldId="257"/>
            <ac:spMk id="10" creationId="{2BA2E920-13B1-4470-83E3-45B1EEA2D3ED}"/>
          </ac:spMkLst>
        </pc:spChg>
        <pc:graphicFrameChg chg="add del mod">
          <ac:chgData name="Никола Алексеев" userId="ba66283bcb01e904" providerId="LiveId" clId="{9FA99FA1-656E-4361-BD8C-5D97150E1C72}" dt="2018-02-24T23:06:55.752" v="314" actId="6549"/>
          <ac:graphicFrameMkLst>
            <pc:docMk/>
            <pc:sldMk cId="2547400051" sldId="257"/>
            <ac:graphicFrameMk id="21" creationId="{444AE0FF-DB2A-401E-A573-2A977CDC4958}"/>
          </ac:graphicFrameMkLst>
        </pc:graphicFrameChg>
        <pc:picChg chg="add del mod">
          <ac:chgData name="Никола Алексеев" userId="ba66283bcb01e904" providerId="LiveId" clId="{9FA99FA1-656E-4361-BD8C-5D97150E1C72}" dt="2018-02-24T22:51:37.492" v="272" actId="478"/>
          <ac:picMkLst>
            <pc:docMk/>
            <pc:sldMk cId="2547400051" sldId="257"/>
            <ac:picMk id="12" creationId="{12F280A6-F1D1-4889-A754-3FF3FF2A08FD}"/>
          </ac:picMkLst>
        </pc:picChg>
        <pc:picChg chg="add mod">
          <ac:chgData name="Никола Алексеев" userId="ba66283bcb01e904" providerId="LiveId" clId="{9FA99FA1-656E-4361-BD8C-5D97150E1C72}" dt="2018-02-25T00:07:50.958" v="927" actId="6549"/>
          <ac:picMkLst>
            <pc:docMk/>
            <pc:sldMk cId="2547400051" sldId="257"/>
            <ac:picMk id="14" creationId="{7832E7B0-917B-493E-B18E-4589F75964A3}"/>
          </ac:picMkLst>
        </pc:picChg>
        <pc:picChg chg="add mod">
          <ac:chgData name="Никола Алексеев" userId="ba66283bcb01e904" providerId="LiveId" clId="{9FA99FA1-656E-4361-BD8C-5D97150E1C72}" dt="2018-02-25T00:07:54.817" v="928" actId="6549"/>
          <ac:picMkLst>
            <pc:docMk/>
            <pc:sldMk cId="2547400051" sldId="257"/>
            <ac:picMk id="16" creationId="{5277647F-4E6C-4BE7-A671-EE53DD5BCC51}"/>
          </ac:picMkLst>
        </pc:picChg>
        <pc:picChg chg="add mod">
          <ac:chgData name="Никола Алексеев" userId="ba66283bcb01e904" providerId="LiveId" clId="{9FA99FA1-656E-4361-BD8C-5D97150E1C72}" dt="2018-02-24T23:07:59.025" v="360" actId="1038"/>
          <ac:picMkLst>
            <pc:docMk/>
            <pc:sldMk cId="2547400051" sldId="257"/>
            <ac:picMk id="18" creationId="{17D1B3F6-9F2A-4649-97D9-2797E0B2F6DB}"/>
          </ac:picMkLst>
        </pc:picChg>
        <pc:picChg chg="add del mod">
          <ac:chgData name="Никола Алексеев" userId="ba66283bcb01e904" providerId="LiveId" clId="{9FA99FA1-656E-4361-BD8C-5D97150E1C72}" dt="2018-02-24T22:55:12.315" v="310" actId="478"/>
          <ac:picMkLst>
            <pc:docMk/>
            <pc:sldMk cId="2547400051" sldId="257"/>
            <ac:picMk id="20" creationId="{BC217059-071C-4042-A9FB-F19EBEEBEFA1}"/>
          </ac:picMkLst>
        </pc:picChg>
        <pc:picChg chg="add mod">
          <ac:chgData name="Никола Алексеев" userId="ba66283bcb01e904" providerId="LiveId" clId="{9FA99FA1-656E-4361-BD8C-5D97150E1C72}" dt="2018-02-24T23:08:21.047" v="362" actId="14861"/>
          <ac:picMkLst>
            <pc:docMk/>
            <pc:sldMk cId="2547400051" sldId="257"/>
            <ac:picMk id="23" creationId="{525061EC-3F78-4F2D-8C5B-2D12FAC34BEA}"/>
          </ac:picMkLst>
        </pc:picChg>
      </pc:sldChg>
      <pc:sldChg chg="addSp delSp modSp modNotesTx">
        <pc:chgData name="Никола Алексеев" userId="ba66283bcb01e904" providerId="LiveId" clId="{9FA99FA1-656E-4361-BD8C-5D97150E1C72}" dt="2018-02-25T00:06:18.626" v="919" actId="20577"/>
        <pc:sldMkLst>
          <pc:docMk/>
          <pc:sldMk cId="4133300123" sldId="258"/>
        </pc:sldMkLst>
        <pc:spChg chg="del">
          <ac:chgData name="Никола Алексеев" userId="ba66283bcb01e904" providerId="LiveId" clId="{9FA99FA1-656E-4361-BD8C-5D97150E1C72}" dt="2018-02-24T20:35:49.465" v="1" actId="478"/>
          <ac:spMkLst>
            <pc:docMk/>
            <pc:sldMk cId="4133300123" sldId="258"/>
            <ac:spMk id="2" creationId="{00000000-0000-0000-0000-000000000000}"/>
          </ac:spMkLst>
        </pc:spChg>
        <pc:spChg chg="del">
          <ac:chgData name="Никола Алексеев" userId="ba66283bcb01e904" providerId="LiveId" clId="{9FA99FA1-656E-4361-BD8C-5D97150E1C72}" dt="2018-02-24T20:35:49.465" v="1" actId="478"/>
          <ac:spMkLst>
            <pc:docMk/>
            <pc:sldMk cId="4133300123" sldId="258"/>
            <ac:spMk id="3" creationId="{00000000-0000-0000-0000-000000000000}"/>
          </ac:spMkLst>
        </pc:spChg>
        <pc:spChg chg="add mod">
          <ac:chgData name="Никола Алексеев" userId="ba66283bcb01e904" providerId="LiveId" clId="{9FA99FA1-656E-4361-BD8C-5D97150E1C72}" dt="2018-02-24T22:46:50.405" v="230" actId="14100"/>
          <ac:spMkLst>
            <pc:docMk/>
            <pc:sldMk cId="4133300123" sldId="258"/>
            <ac:spMk id="4" creationId="{DB2A6D78-D3DF-4739-BCDE-EE78ED59B04D}"/>
          </ac:spMkLst>
        </pc:spChg>
        <pc:spChg chg="add del mod ord">
          <ac:chgData name="Никола Алексеев" userId="ba66283bcb01e904" providerId="LiveId" clId="{9FA99FA1-656E-4361-BD8C-5D97150E1C72}" dt="2018-02-24T22:48:47.677" v="245" actId="20577"/>
          <ac:spMkLst>
            <pc:docMk/>
            <pc:sldMk cId="4133300123" sldId="258"/>
            <ac:spMk id="5" creationId="{12131ED0-4950-475C-B7DC-450FBBF3C54A}"/>
          </ac:spMkLst>
        </pc:spChg>
        <pc:spChg chg="add mod">
          <ac:chgData name="Никола Алексеев" userId="ba66283bcb01e904" providerId="LiveId" clId="{9FA99FA1-656E-4361-BD8C-5D97150E1C72}" dt="2018-02-25T00:03:02.434" v="756" actId="1076"/>
          <ac:spMkLst>
            <pc:docMk/>
            <pc:sldMk cId="4133300123" sldId="258"/>
            <ac:spMk id="8" creationId="{2374E9AE-8D65-4C85-A4AC-BBB9AA519202}"/>
          </ac:spMkLst>
        </pc:spChg>
        <pc:spChg chg="add mod">
          <ac:chgData name="Никола Алексеев" userId="ba66283bcb01e904" providerId="LiveId" clId="{9FA99FA1-656E-4361-BD8C-5D97150E1C72}" dt="2018-02-24T23:44:28.985" v="568" actId="164"/>
          <ac:spMkLst>
            <pc:docMk/>
            <pc:sldMk cId="4133300123" sldId="258"/>
            <ac:spMk id="9" creationId="{0BF17CB0-E7EF-41ED-8614-22D712B0EDE6}"/>
          </ac:spMkLst>
        </pc:spChg>
        <pc:spChg chg="add mod">
          <ac:chgData name="Никола Алексеев" userId="ba66283bcb01e904" providerId="LiveId" clId="{9FA99FA1-656E-4361-BD8C-5D97150E1C72}" dt="2018-02-24T23:58:07.524" v="693" actId="1076"/>
          <ac:spMkLst>
            <pc:docMk/>
            <pc:sldMk cId="4133300123" sldId="258"/>
            <ac:spMk id="10" creationId="{E2AE9692-67D7-4F00-935B-DC6272B73474}"/>
          </ac:spMkLst>
        </pc:spChg>
        <pc:spChg chg="add mod">
          <ac:chgData name="Никола Алексеев" userId="ba66283bcb01e904" providerId="LiveId" clId="{9FA99FA1-656E-4361-BD8C-5D97150E1C72}" dt="2018-02-24T23:44:40.111" v="569" actId="164"/>
          <ac:spMkLst>
            <pc:docMk/>
            <pc:sldMk cId="4133300123" sldId="258"/>
            <ac:spMk id="11" creationId="{E15E628B-2CEC-4E7A-9DF3-CE419ABC43C8}"/>
          </ac:spMkLst>
        </pc:spChg>
        <pc:spChg chg="add mod">
          <ac:chgData name="Никола Алексеев" userId="ba66283bcb01e904" providerId="LiveId" clId="{9FA99FA1-656E-4361-BD8C-5D97150E1C72}" dt="2018-02-24T23:53:43.750" v="625" actId="164"/>
          <ac:spMkLst>
            <pc:docMk/>
            <pc:sldMk cId="4133300123" sldId="258"/>
            <ac:spMk id="12" creationId="{33E80514-C840-4B60-B5F0-F08898A65FF7}"/>
          </ac:spMkLst>
        </pc:spChg>
        <pc:spChg chg="add mod">
          <ac:chgData name="Никола Алексеев" userId="ba66283bcb01e904" providerId="LiveId" clId="{9FA99FA1-656E-4361-BD8C-5D97150E1C72}" dt="2018-02-24T23:55:26.670" v="637" actId="164"/>
          <ac:spMkLst>
            <pc:docMk/>
            <pc:sldMk cId="4133300123" sldId="258"/>
            <ac:spMk id="13" creationId="{4D5C92E1-938D-4D85-9F54-D9FB706BC60F}"/>
          </ac:spMkLst>
        </pc:spChg>
        <pc:spChg chg="add mod">
          <ac:chgData name="Никола Алексеев" userId="ba66283bcb01e904" providerId="LiveId" clId="{9FA99FA1-656E-4361-BD8C-5D97150E1C72}" dt="2018-02-24T23:48:07.961" v="587" actId="20577"/>
          <ac:spMkLst>
            <pc:docMk/>
            <pc:sldMk cId="4133300123" sldId="258"/>
            <ac:spMk id="14" creationId="{9DACCD32-0C8E-4948-A540-05E5C60BB480}"/>
          </ac:spMkLst>
        </pc:spChg>
        <pc:spChg chg="add mod">
          <ac:chgData name="Никола Алексеев" userId="ba66283bcb01e904" providerId="LiveId" clId="{9FA99FA1-656E-4361-BD8C-5D97150E1C72}" dt="2018-02-24T23:51:17.386" v="601" actId="164"/>
          <ac:spMkLst>
            <pc:docMk/>
            <pc:sldMk cId="4133300123" sldId="258"/>
            <ac:spMk id="15" creationId="{AEB9D1DE-0A88-4B8F-B530-E25840CA5346}"/>
          </ac:spMkLst>
        </pc:spChg>
        <pc:spChg chg="add mod">
          <ac:chgData name="Никола Алексеев" userId="ba66283bcb01e904" providerId="LiveId" clId="{9FA99FA1-656E-4361-BD8C-5D97150E1C72}" dt="2018-02-24T23:52:24.344" v="613" actId="164"/>
          <ac:spMkLst>
            <pc:docMk/>
            <pc:sldMk cId="4133300123" sldId="258"/>
            <ac:spMk id="16" creationId="{474BB95D-564B-407D-B0B7-69A331838E55}"/>
          </ac:spMkLst>
        </pc:spChg>
        <pc:spChg chg="add mod ord">
          <ac:chgData name="Никола Алексеев" userId="ba66283bcb01e904" providerId="LiveId" clId="{9FA99FA1-656E-4361-BD8C-5D97150E1C72}" dt="2018-02-24T23:57:49.565" v="691" actId="167"/>
          <ac:spMkLst>
            <pc:docMk/>
            <pc:sldMk cId="4133300123" sldId="258"/>
            <ac:spMk id="39" creationId="{C1C163D1-85A2-4643-BA3C-22035ECBF6E9}"/>
          </ac:spMkLst>
        </pc:spChg>
        <pc:grpChg chg="add mod">
          <ac:chgData name="Никола Алексеев" userId="ba66283bcb01e904" providerId="LiveId" clId="{9FA99FA1-656E-4361-BD8C-5D97150E1C72}" dt="2018-02-24T23:58:13.732" v="695" actId="1076"/>
          <ac:grpSpMkLst>
            <pc:docMk/>
            <pc:sldMk cId="4133300123" sldId="258"/>
            <ac:grpSpMk id="21" creationId="{8F7468A7-24B7-4AF4-8743-321D8E9D8819}"/>
          </ac:grpSpMkLst>
        </pc:grpChg>
        <pc:grpChg chg="add mod">
          <ac:chgData name="Никола Алексеев" userId="ba66283bcb01e904" providerId="LiveId" clId="{9FA99FA1-656E-4361-BD8C-5D97150E1C72}" dt="2018-02-24T23:58:16.083" v="696" actId="1076"/>
          <ac:grpSpMkLst>
            <pc:docMk/>
            <pc:sldMk cId="4133300123" sldId="258"/>
            <ac:grpSpMk id="22" creationId="{14E9B491-9190-4A90-A67C-5F9B7AD5CB01}"/>
          </ac:grpSpMkLst>
        </pc:grpChg>
        <pc:grpChg chg="add mod">
          <ac:chgData name="Никола Алексеев" userId="ba66283bcb01e904" providerId="LiveId" clId="{9FA99FA1-656E-4361-BD8C-5D97150E1C72}" dt="2018-02-24T23:56:57.712" v="682" actId="1035"/>
          <ac:grpSpMkLst>
            <pc:docMk/>
            <pc:sldMk cId="4133300123" sldId="258"/>
            <ac:grpSpMk id="26" creationId="{99569F57-FCA3-4580-AAB2-3EDA08A95294}"/>
          </ac:grpSpMkLst>
        </pc:grpChg>
        <pc:grpChg chg="add mod">
          <ac:chgData name="Никола Алексеев" userId="ba66283bcb01e904" providerId="LiveId" clId="{9FA99FA1-656E-4361-BD8C-5D97150E1C72}" dt="2018-02-24T23:58:19.571" v="697" actId="1076"/>
          <ac:grpSpMkLst>
            <pc:docMk/>
            <pc:sldMk cId="4133300123" sldId="258"/>
            <ac:grpSpMk id="29" creationId="{D3448506-8BAE-4E14-94EF-6EC83D062916}"/>
          </ac:grpSpMkLst>
        </pc:grpChg>
        <pc:grpChg chg="add mod">
          <ac:chgData name="Никола Алексеев" userId="ba66283bcb01e904" providerId="LiveId" clId="{9FA99FA1-656E-4361-BD8C-5D97150E1C72}" dt="2018-02-24T23:58:25.691" v="698" actId="1076"/>
          <ac:grpSpMkLst>
            <pc:docMk/>
            <pc:sldMk cId="4133300123" sldId="258"/>
            <ac:grpSpMk id="32" creationId="{072C5579-037F-406D-A37D-C8B303115394}"/>
          </ac:grpSpMkLst>
        </pc:grpChg>
        <pc:grpChg chg="add mod">
          <ac:chgData name="Никола Алексеев" userId="ba66283bcb01e904" providerId="LiveId" clId="{9FA99FA1-656E-4361-BD8C-5D97150E1C72}" dt="2018-02-24T23:56:57.712" v="682" actId="1035"/>
          <ac:grpSpMkLst>
            <pc:docMk/>
            <pc:sldMk cId="4133300123" sldId="258"/>
            <ac:grpSpMk id="35" creationId="{093EDD6A-5EE9-496C-BED1-F5DA82C420FD}"/>
          </ac:grpSpMkLst>
        </pc:grpChg>
        <pc:grpChg chg="add mod">
          <ac:chgData name="Никола Алексеев" userId="ba66283bcb01e904" providerId="LiveId" clId="{9FA99FA1-656E-4361-BD8C-5D97150E1C72}" dt="2018-02-25T00:00:27.603" v="705" actId="1076"/>
          <ac:grpSpMkLst>
            <pc:docMk/>
            <pc:sldMk cId="4133300123" sldId="258"/>
            <ac:grpSpMk id="38" creationId="{2E39D0FC-B10A-4926-A6FC-87CA31F7C935}"/>
          </ac:grpSpMkLst>
        </pc:grpChg>
        <pc:graphicFrameChg chg="add del mod">
          <ac:chgData name="Никола Алексеев" userId="ba66283bcb01e904" providerId="LiveId" clId="{9FA99FA1-656E-4361-BD8C-5D97150E1C72}" dt="2018-02-24T23:47:07.778" v="571" actId="20577"/>
          <ac:graphicFrameMkLst>
            <pc:docMk/>
            <pc:sldMk cId="4133300123" sldId="258"/>
            <ac:graphicFrameMk id="23" creationId="{291DF50A-CF55-49C0-9B05-5DE6B15B134A}"/>
          </ac:graphicFrameMkLst>
        </pc:graphicFrameChg>
        <pc:picChg chg="add del mod">
          <ac:chgData name="Никола Алексеев" userId="ba66283bcb01e904" providerId="LiveId" clId="{9FA99FA1-656E-4361-BD8C-5D97150E1C72}" dt="2018-02-24T22:54:38.399" v="304" actId="20577"/>
          <ac:picMkLst>
            <pc:docMk/>
            <pc:sldMk cId="4133300123" sldId="258"/>
            <ac:picMk id="7" creationId="{D7C0A40C-A89C-4661-9FB6-FC5A6790414E}"/>
          </ac:picMkLst>
        </pc:picChg>
        <pc:picChg chg="add mod">
          <ac:chgData name="Никола Алексеев" userId="ba66283bcb01e904" providerId="LiveId" clId="{9FA99FA1-656E-4361-BD8C-5D97150E1C72}" dt="2018-02-24T23:44:28.985" v="568" actId="164"/>
          <ac:picMkLst>
            <pc:docMk/>
            <pc:sldMk cId="4133300123" sldId="258"/>
            <ac:picMk id="18" creationId="{354ADF3A-C499-4399-A015-0A9B161A2CDB}"/>
          </ac:picMkLst>
        </pc:picChg>
        <pc:picChg chg="add mod">
          <ac:chgData name="Никола Алексеев" userId="ba66283bcb01e904" providerId="LiveId" clId="{9FA99FA1-656E-4361-BD8C-5D97150E1C72}" dt="2018-02-24T23:44:40.111" v="569" actId="164"/>
          <ac:picMkLst>
            <pc:docMk/>
            <pc:sldMk cId="4133300123" sldId="258"/>
            <ac:picMk id="20" creationId="{A0AA880E-5359-475D-B784-11502A47177A}"/>
          </ac:picMkLst>
        </pc:picChg>
        <pc:picChg chg="add mod">
          <ac:chgData name="Никола Алексеев" userId="ba66283bcb01e904" providerId="LiveId" clId="{9FA99FA1-656E-4361-BD8C-5D97150E1C72}" dt="2018-02-24T23:48:04.366" v="585" actId="164"/>
          <ac:picMkLst>
            <pc:docMk/>
            <pc:sldMk cId="4133300123" sldId="258"/>
            <ac:picMk id="25" creationId="{E84D1F8E-8CF9-4D1A-B263-F5CA87B9C13A}"/>
          </ac:picMkLst>
        </pc:picChg>
        <pc:picChg chg="add mod">
          <ac:chgData name="Никола Алексеев" userId="ba66283bcb01e904" providerId="LiveId" clId="{9FA99FA1-656E-4361-BD8C-5D97150E1C72}" dt="2018-02-24T23:51:17.386" v="601" actId="164"/>
          <ac:picMkLst>
            <pc:docMk/>
            <pc:sldMk cId="4133300123" sldId="258"/>
            <ac:picMk id="28" creationId="{11CA559C-D5FD-40DD-8EC9-1CEF98ECE642}"/>
          </ac:picMkLst>
        </pc:picChg>
        <pc:picChg chg="add mod">
          <ac:chgData name="Никола Алексеев" userId="ba66283bcb01e904" providerId="LiveId" clId="{9FA99FA1-656E-4361-BD8C-5D97150E1C72}" dt="2018-02-24T23:55:03.314" v="633" actId="1036"/>
          <ac:picMkLst>
            <pc:docMk/>
            <pc:sldMk cId="4133300123" sldId="258"/>
            <ac:picMk id="31" creationId="{168E18C0-F175-4681-B0B1-DD7F978BB27A}"/>
          </ac:picMkLst>
        </pc:picChg>
        <pc:picChg chg="add mod">
          <ac:chgData name="Никола Алексеев" userId="ba66283bcb01e904" providerId="LiveId" clId="{9FA99FA1-656E-4361-BD8C-5D97150E1C72}" dt="2018-02-24T23:53:43.750" v="625" actId="164"/>
          <ac:picMkLst>
            <pc:docMk/>
            <pc:sldMk cId="4133300123" sldId="258"/>
            <ac:picMk id="34" creationId="{E3096839-A4FE-47D4-869F-5B221FA9A9FF}"/>
          </ac:picMkLst>
        </pc:picChg>
        <pc:picChg chg="add mod">
          <ac:chgData name="Никола Алексеев" userId="ba66283bcb01e904" providerId="LiveId" clId="{9FA99FA1-656E-4361-BD8C-5D97150E1C72}" dt="2018-02-24T23:55:26.670" v="637" actId="164"/>
          <ac:picMkLst>
            <pc:docMk/>
            <pc:sldMk cId="4133300123" sldId="258"/>
            <ac:picMk id="37" creationId="{990D3AC4-A3C2-4379-87F1-50445C5B439D}"/>
          </ac:picMkLst>
        </pc:picChg>
      </pc:sldChg>
      <pc:sldChg chg="addSp delSp modSp setBg">
        <pc:chgData name="Никола Алексеев" userId="ba66283bcb01e904" providerId="LiveId" clId="{9FA99FA1-656E-4361-BD8C-5D97150E1C72}" dt="2018-02-25T00:54:59.336" v="2970" actId="338"/>
        <pc:sldMkLst>
          <pc:docMk/>
          <pc:sldMk cId="1765920468" sldId="259"/>
        </pc:sldMkLst>
        <pc:spChg chg="del">
          <ac:chgData name="Никола Алексеев" userId="ba66283bcb01e904" providerId="LiveId" clId="{9FA99FA1-656E-4361-BD8C-5D97150E1C72}" dt="2018-02-24T20:35:51.502" v="2" actId="478"/>
          <ac:spMkLst>
            <pc:docMk/>
            <pc:sldMk cId="1765920468" sldId="259"/>
            <ac:spMk id="2" creationId="{00000000-0000-0000-0000-000000000000}"/>
          </ac:spMkLst>
        </pc:spChg>
        <pc:spChg chg="del">
          <ac:chgData name="Никола Алексеев" userId="ba66283bcb01e904" providerId="LiveId" clId="{9FA99FA1-656E-4361-BD8C-5D97150E1C72}" dt="2018-02-24T20:35:51.502" v="2" actId="478"/>
          <ac:spMkLst>
            <pc:docMk/>
            <pc:sldMk cId="1765920468" sldId="259"/>
            <ac:spMk id="3" creationId="{00000000-0000-0000-0000-000000000000}"/>
          </ac:spMkLst>
        </pc:spChg>
        <pc:spChg chg="add mod">
          <ac:chgData name="Никола Алексеев" userId="ba66283bcb01e904" providerId="LiveId" clId="{9FA99FA1-656E-4361-BD8C-5D97150E1C72}" dt="2018-02-25T00:03:29.198" v="761" actId="1076"/>
          <ac:spMkLst>
            <pc:docMk/>
            <pc:sldMk cId="1765920468" sldId="259"/>
            <ac:spMk id="4" creationId="{50B500EF-D07B-4990-A971-F510742F0256}"/>
          </ac:spMkLst>
        </pc:spChg>
        <pc:spChg chg="mod">
          <ac:chgData name="Никола Алексеев" userId="ba66283bcb01e904" providerId="LiveId" clId="{9FA99FA1-656E-4361-BD8C-5D97150E1C72}" dt="2018-02-25T00:05:38.956" v="908" actId="338"/>
          <ac:spMkLst>
            <pc:docMk/>
            <pc:sldMk cId="1765920468" sldId="259"/>
            <ac:spMk id="12" creationId="{3FF9BD56-3469-48AC-82F4-FCEC5DDAF5B6}"/>
          </ac:spMkLst>
        </pc:spChg>
        <pc:spChg chg="mod topLvl">
          <ac:chgData name="Никола Алексеев" userId="ba66283bcb01e904" providerId="LiveId" clId="{9FA99FA1-656E-4361-BD8C-5D97150E1C72}" dt="2018-02-25T00:54:35.280" v="2966" actId="164"/>
          <ac:spMkLst>
            <pc:docMk/>
            <pc:sldMk cId="1765920468" sldId="259"/>
            <ac:spMk id="21" creationId="{F19ED63D-AA0C-4D6C-8BF7-899B924C75B9}"/>
          </ac:spMkLst>
        </pc:spChg>
        <pc:spChg chg="add">
          <ac:chgData name="Никола Алексеев" userId="ba66283bcb01e904" providerId="LiveId" clId="{9FA99FA1-656E-4361-BD8C-5D97150E1C72}" dt="2018-02-24T23:59:02.730" v="702" actId="338"/>
          <ac:spMkLst>
            <pc:docMk/>
            <pc:sldMk cId="1765920468" sldId="259"/>
            <ac:spMk id="26" creationId="{98B340A1-7BAE-4A81-8E5D-814FB655A0D7}"/>
          </ac:spMkLst>
        </pc:spChg>
        <pc:spChg chg="add">
          <ac:chgData name="Никола Алексеев" userId="ba66283bcb01e904" providerId="LiveId" clId="{9FA99FA1-656E-4361-BD8C-5D97150E1C72}" dt="2018-02-24T23:59:02.730" v="702" actId="338"/>
          <ac:spMkLst>
            <pc:docMk/>
            <pc:sldMk cId="1765920468" sldId="259"/>
            <ac:spMk id="27" creationId="{0F60E6B7-C5A0-4673-8521-EBFBFADBBD98}"/>
          </ac:spMkLst>
        </pc:spChg>
        <pc:spChg chg="add">
          <ac:chgData name="Никола Алексеев" userId="ba66283bcb01e904" providerId="LiveId" clId="{9FA99FA1-656E-4361-BD8C-5D97150E1C72}" dt="2018-02-24T23:59:02.730" v="702" actId="338"/>
          <ac:spMkLst>
            <pc:docMk/>
            <pc:sldMk cId="1765920468" sldId="259"/>
            <ac:spMk id="28" creationId="{9A9B05ED-8D3D-4DC1-A88B-8F8AC77DCD0C}"/>
          </ac:spMkLst>
        </pc:spChg>
        <pc:spChg chg="add mod">
          <ac:chgData name="Никола Алексеев" userId="ba66283bcb01e904" providerId="LiveId" clId="{9FA99FA1-656E-4361-BD8C-5D97150E1C72}" dt="2018-02-25T00:02:34.285" v="746" actId="1076"/>
          <ac:spMkLst>
            <pc:docMk/>
            <pc:sldMk cId="1765920468" sldId="259"/>
            <ac:spMk id="29" creationId="{884EA563-4C63-4F6B-90B5-B2BDD0793D58}"/>
          </ac:spMkLst>
        </pc:spChg>
        <pc:spChg chg="mod topLvl">
          <ac:chgData name="Никола Алексеев" userId="ba66283bcb01e904" providerId="LiveId" clId="{9FA99FA1-656E-4361-BD8C-5D97150E1C72}" dt="2018-02-25T00:54:59.336" v="2970" actId="338"/>
          <ac:spMkLst>
            <pc:docMk/>
            <pc:sldMk cId="1765920468" sldId="259"/>
            <ac:spMk id="31" creationId="{8849A93E-2215-4EB2-8A6F-64B68D20B9A7}"/>
          </ac:spMkLst>
        </pc:spChg>
        <pc:spChg chg="add mod">
          <ac:chgData name="Никола Алексеев" userId="ba66283bcb01e904" providerId="LiveId" clId="{9FA99FA1-656E-4361-BD8C-5D97150E1C72}" dt="2018-02-25T00:12:51.534" v="1140" actId="1035"/>
          <ac:spMkLst>
            <pc:docMk/>
            <pc:sldMk cId="1765920468" sldId="259"/>
            <ac:spMk id="33" creationId="{C1EA45B9-F835-4CE7-99D1-CB83E54945A1}"/>
          </ac:spMkLst>
        </pc:spChg>
        <pc:spChg chg="add mod">
          <ac:chgData name="Никола Алексеев" userId="ba66283bcb01e904" providerId="LiveId" clId="{9FA99FA1-656E-4361-BD8C-5D97150E1C72}" dt="2018-02-25T00:14:28.051" v="1258" actId="20577"/>
          <ac:spMkLst>
            <pc:docMk/>
            <pc:sldMk cId="1765920468" sldId="259"/>
            <ac:spMk id="34" creationId="{66C71721-8B47-4A20-8F28-D022A5F8D822}"/>
          </ac:spMkLst>
        </pc:spChg>
        <pc:grpChg chg="add mod">
          <ac:chgData name="Никола Алексеев" userId="ba66283bcb01e904" providerId="LiveId" clId="{9FA99FA1-656E-4361-BD8C-5D97150E1C72}" dt="2018-02-25T00:03:29.198" v="761" actId="1076"/>
          <ac:grpSpMkLst>
            <pc:docMk/>
            <pc:sldMk cId="1765920468" sldId="259"/>
            <ac:grpSpMk id="5" creationId="{F814DF9A-1BCD-4066-8027-B1E4222F09EE}"/>
          </ac:grpSpMkLst>
        </pc:grpChg>
        <pc:grpChg chg="add mod">
          <ac:chgData name="Никола Алексеев" userId="ba66283bcb01e904" providerId="LiveId" clId="{9FA99FA1-656E-4361-BD8C-5D97150E1C72}" dt="2018-02-25T00:03:29.198" v="761" actId="1076"/>
          <ac:grpSpMkLst>
            <pc:docMk/>
            <pc:sldMk cId="1765920468" sldId="259"/>
            <ac:grpSpMk id="8" creationId="{3A2B3AA5-F7E0-48A5-B911-1CD50CC34BF7}"/>
          </ac:grpSpMkLst>
        </pc:grpChg>
        <pc:grpChg chg="add mod">
          <ac:chgData name="Никола Алексеев" userId="ba66283bcb01e904" providerId="LiveId" clId="{9FA99FA1-656E-4361-BD8C-5D97150E1C72}" dt="2018-02-25T00:04:33.996" v="793" actId="14100"/>
          <ac:grpSpMkLst>
            <pc:docMk/>
            <pc:sldMk cId="1765920468" sldId="259"/>
            <ac:grpSpMk id="11" creationId="{192D2EBE-0B8D-4C91-AA88-27024805C9FC}"/>
          </ac:grpSpMkLst>
        </pc:grpChg>
        <pc:grpChg chg="add mod">
          <ac:chgData name="Никола Алексеев" userId="ba66283bcb01e904" providerId="LiveId" clId="{9FA99FA1-656E-4361-BD8C-5D97150E1C72}" dt="2018-02-25T00:03:29.198" v="761" actId="1076"/>
          <ac:grpSpMkLst>
            <pc:docMk/>
            <pc:sldMk cId="1765920468" sldId="259"/>
            <ac:grpSpMk id="14" creationId="{3BE2836C-60DB-4C1F-85AE-F35FC8A23F16}"/>
          </ac:grpSpMkLst>
        </pc:grpChg>
        <pc:grpChg chg="add mod">
          <ac:chgData name="Никола Алексеев" userId="ba66283bcb01e904" providerId="LiveId" clId="{9FA99FA1-656E-4361-BD8C-5D97150E1C72}" dt="2018-02-25T00:03:29.198" v="761" actId="1076"/>
          <ac:grpSpMkLst>
            <pc:docMk/>
            <pc:sldMk cId="1765920468" sldId="259"/>
            <ac:grpSpMk id="17" creationId="{EAF99254-87BC-4B3D-AACD-10A72DE72F45}"/>
          </ac:grpSpMkLst>
        </pc:grpChg>
        <pc:grpChg chg="add del mod">
          <ac:chgData name="Никола Алексеев" userId="ba66283bcb01e904" providerId="LiveId" clId="{9FA99FA1-656E-4361-BD8C-5D97150E1C72}" dt="2018-02-25T00:53:09.474" v="2953" actId="165"/>
          <ac:grpSpMkLst>
            <pc:docMk/>
            <pc:sldMk cId="1765920468" sldId="259"/>
            <ac:grpSpMk id="20" creationId="{C349D5B2-AFCE-46B6-81A7-C7B7381DC6A3}"/>
          </ac:grpSpMkLst>
        </pc:grpChg>
        <pc:grpChg chg="add del mod">
          <ac:chgData name="Никола Алексеев" userId="ba66283bcb01e904" providerId="LiveId" clId="{9FA99FA1-656E-4361-BD8C-5D97150E1C72}" dt="2018-02-25T00:00:33.905" v="706" actId="478"/>
          <ac:grpSpMkLst>
            <pc:docMk/>
            <pc:sldMk cId="1765920468" sldId="259"/>
            <ac:grpSpMk id="23" creationId="{8ADC7E87-9783-4FF4-B78B-EFFE29936614}"/>
          </ac:grpSpMkLst>
        </pc:grpChg>
        <pc:grpChg chg="add del mod">
          <ac:chgData name="Никола Алексеев" userId="ba66283bcb01e904" providerId="LiveId" clId="{9FA99FA1-656E-4361-BD8C-5D97150E1C72}" dt="2018-02-25T00:54:40.109" v="2967" actId="165"/>
          <ac:grpSpMkLst>
            <pc:docMk/>
            <pc:sldMk cId="1765920468" sldId="259"/>
            <ac:grpSpMk id="30" creationId="{9524D4F4-21D3-4495-A000-F6F228C2DA2C}"/>
          </ac:grpSpMkLst>
        </pc:grpChg>
        <pc:grpChg chg="add mod">
          <ac:chgData name="Никола Алексеев" userId="ba66283bcb01e904" providerId="LiveId" clId="{9FA99FA1-656E-4361-BD8C-5D97150E1C72}" dt="2018-02-25T00:54:35.280" v="2966" actId="164"/>
          <ac:grpSpMkLst>
            <pc:docMk/>
            <pc:sldMk cId="1765920468" sldId="259"/>
            <ac:grpSpMk id="35" creationId="{DDF63B55-F453-42E5-A3FB-F07C70A6B032}"/>
          </ac:grpSpMkLst>
        </pc:grpChg>
        <pc:grpChg chg="mod">
          <ac:chgData name="Никола Алексеев" userId="ba66283bcb01e904" providerId="LiveId" clId="{9FA99FA1-656E-4361-BD8C-5D97150E1C72}" dt="2018-02-25T00:54:59.336" v="2970" actId="338"/>
          <ac:grpSpMkLst>
            <pc:docMk/>
            <pc:sldMk cId="1765920468" sldId="259"/>
            <ac:grpSpMk id="36" creationId="{C7CC807C-8324-4DBE-8885-1D22D5744A51}"/>
          </ac:grpSpMkLst>
        </pc:grpChg>
        <pc:picChg chg="mod topLvl">
          <ac:chgData name="Никола Алексеев" userId="ba66283bcb01e904" providerId="LiveId" clId="{9FA99FA1-656E-4361-BD8C-5D97150E1C72}" dt="2018-02-25T00:54:35.280" v="2966" actId="164"/>
          <ac:picMkLst>
            <pc:docMk/>
            <pc:sldMk cId="1765920468" sldId="259"/>
            <ac:picMk id="22" creationId="{16523087-8646-4910-9ABA-F62B1253129B}"/>
          </ac:picMkLst>
        </pc:picChg>
        <pc:picChg chg="mod topLvl">
          <ac:chgData name="Никола Алексеев" userId="ba66283bcb01e904" providerId="LiveId" clId="{9FA99FA1-656E-4361-BD8C-5D97150E1C72}" dt="2018-02-25T00:54:59.336" v="2970" actId="338"/>
          <ac:picMkLst>
            <pc:docMk/>
            <pc:sldMk cId="1765920468" sldId="259"/>
            <ac:picMk id="32" creationId="{3415FF53-9B53-43F1-9911-368C5D8866CC}"/>
          </ac:picMkLst>
        </pc:picChg>
      </pc:sldChg>
      <pc:sldChg chg="addSp modSp add">
        <pc:chgData name="Никола Алексеев" userId="ba66283bcb01e904" providerId="LiveId" clId="{9FA99FA1-656E-4361-BD8C-5D97150E1C72}" dt="2018-02-28T00:02:23.656" v="18476" actId="1076"/>
        <pc:sldMkLst>
          <pc:docMk/>
          <pc:sldMk cId="3553715801" sldId="260"/>
        </pc:sldMkLst>
        <pc:spChg chg="add mod">
          <ac:chgData name="Никола Алексеев" userId="ba66283bcb01e904" providerId="LiveId" clId="{9FA99FA1-656E-4361-BD8C-5D97150E1C72}" dt="2018-02-25T00:15:29.136" v="1312" actId="14100"/>
          <ac:spMkLst>
            <pc:docMk/>
            <pc:sldMk cId="3553715801" sldId="260"/>
            <ac:spMk id="2" creationId="{37F605C7-C41B-438E-BA17-8AB0360A60C6}"/>
          </ac:spMkLst>
        </pc:spChg>
        <pc:spChg chg="add">
          <ac:chgData name="Никола Алексеев" userId="ba66283bcb01e904" providerId="LiveId" clId="{9FA99FA1-656E-4361-BD8C-5D97150E1C72}" dt="2018-02-25T00:14:48.818" v="1259" actId="1076"/>
          <ac:spMkLst>
            <pc:docMk/>
            <pc:sldMk cId="3553715801" sldId="260"/>
            <ac:spMk id="3" creationId="{4D96ED58-F3C3-4AE5-B929-7B11F5C23BEB}"/>
          </ac:spMkLst>
        </pc:spChg>
        <pc:spChg chg="add">
          <ac:chgData name="Никола Алексеев" userId="ba66283bcb01e904" providerId="LiveId" clId="{9FA99FA1-656E-4361-BD8C-5D97150E1C72}" dt="2018-02-25T00:14:48.818" v="1259" actId="1076"/>
          <ac:spMkLst>
            <pc:docMk/>
            <pc:sldMk cId="3553715801" sldId="260"/>
            <ac:spMk id="4" creationId="{BB86DDF3-5312-4D66-9B40-5F7BBABB35B6}"/>
          </ac:spMkLst>
        </pc:spChg>
        <pc:spChg chg="add mod">
          <ac:chgData name="Никола Алексеев" userId="ba66283bcb01e904" providerId="LiveId" clId="{9FA99FA1-656E-4361-BD8C-5D97150E1C72}" dt="2018-02-25T00:15:25.537" v="1311" actId="1076"/>
          <ac:spMkLst>
            <pc:docMk/>
            <pc:sldMk cId="3553715801" sldId="260"/>
            <ac:spMk id="5" creationId="{AFD17A3D-704A-47AA-8156-03A1FCDA6444}"/>
          </ac:spMkLst>
        </pc:spChg>
        <pc:spChg chg="add mod">
          <ac:chgData name="Никола Алексеев" userId="ba66283bcb01e904" providerId="LiveId" clId="{9FA99FA1-656E-4361-BD8C-5D97150E1C72}" dt="2018-02-25T01:12:30.826" v="4186" actId="1076"/>
          <ac:spMkLst>
            <pc:docMk/>
            <pc:sldMk cId="3553715801" sldId="260"/>
            <ac:spMk id="6" creationId="{F38846AF-7D3F-4EFC-9B28-06B44CBD57C3}"/>
          </ac:spMkLst>
        </pc:spChg>
        <pc:spChg chg="add mod">
          <ac:chgData name="Никола Алексеев" userId="ba66283bcb01e904" providerId="LiveId" clId="{9FA99FA1-656E-4361-BD8C-5D97150E1C72}" dt="2018-02-28T00:02:23.656" v="18476" actId="1076"/>
          <ac:spMkLst>
            <pc:docMk/>
            <pc:sldMk cId="3553715801" sldId="260"/>
            <ac:spMk id="7" creationId="{0BEF6390-3B18-40B1-A1BD-5E64B8B4EB53}"/>
          </ac:spMkLst>
        </pc:spChg>
      </pc:sldChg>
      <pc:sldChg chg="addSp modSp add">
        <pc:chgData name="Никола Алексеев" userId="ba66283bcb01e904" providerId="LiveId" clId="{9FA99FA1-656E-4361-BD8C-5D97150E1C72}" dt="2018-02-28T00:05:44.798" v="18511" actId="20577"/>
        <pc:sldMkLst>
          <pc:docMk/>
          <pc:sldMk cId="4216951255" sldId="261"/>
        </pc:sldMkLst>
        <pc:spChg chg="add mod">
          <ac:chgData name="Никола Алексеев" userId="ba66283bcb01e904" providerId="LiveId" clId="{9FA99FA1-656E-4361-BD8C-5D97150E1C72}" dt="2018-02-25T00:52:18.812" v="2949" actId="14100"/>
          <ac:spMkLst>
            <pc:docMk/>
            <pc:sldMk cId="4216951255" sldId="261"/>
            <ac:spMk id="2" creationId="{04F7D966-0682-41E2-BF40-5981451329B6}"/>
          </ac:spMkLst>
        </pc:spChg>
        <pc:spChg chg="add">
          <ac:chgData name="Никола Алексеев" userId="ba66283bcb01e904" providerId="LiveId" clId="{9FA99FA1-656E-4361-BD8C-5D97150E1C72}" dt="2018-02-25T00:51:52.623" v="2908" actId="1076"/>
          <ac:spMkLst>
            <pc:docMk/>
            <pc:sldMk cId="4216951255" sldId="261"/>
            <ac:spMk id="3" creationId="{532BCA95-4AC9-4846-9F98-AEA90127901D}"/>
          </ac:spMkLst>
        </pc:spChg>
        <pc:spChg chg="add">
          <ac:chgData name="Никола Алексеев" userId="ba66283bcb01e904" providerId="LiveId" clId="{9FA99FA1-656E-4361-BD8C-5D97150E1C72}" dt="2018-02-25T00:51:52.623" v="2908" actId="1076"/>
          <ac:spMkLst>
            <pc:docMk/>
            <pc:sldMk cId="4216951255" sldId="261"/>
            <ac:spMk id="4" creationId="{265E1451-B1F6-45EB-9F18-7CB7B7F8C488}"/>
          </ac:spMkLst>
        </pc:spChg>
        <pc:spChg chg="add mod">
          <ac:chgData name="Никола Алексеев" userId="ba66283bcb01e904" providerId="LiveId" clId="{9FA99FA1-656E-4361-BD8C-5D97150E1C72}" dt="2018-02-25T00:52:19.015" v="2950" actId="14100"/>
          <ac:spMkLst>
            <pc:docMk/>
            <pc:sldMk cId="4216951255" sldId="261"/>
            <ac:spMk id="5" creationId="{91B6DD4F-650A-4496-AE82-4294AD51FC6B}"/>
          </ac:spMkLst>
        </pc:spChg>
        <pc:spChg chg="add mod">
          <ac:chgData name="Никола Алексеев" userId="ba66283bcb01e904" providerId="LiveId" clId="{9FA99FA1-656E-4361-BD8C-5D97150E1C72}" dt="2018-02-26T21:45:38.799" v="13188" actId="20577"/>
          <ac:spMkLst>
            <pc:docMk/>
            <pc:sldMk cId="4216951255" sldId="261"/>
            <ac:spMk id="6" creationId="{C2DBA0CA-306A-4F3C-B187-35843375CB08}"/>
          </ac:spMkLst>
        </pc:spChg>
        <pc:spChg chg="add mod">
          <ac:chgData name="Никола Алексеев" userId="ba66283bcb01e904" providerId="LiveId" clId="{9FA99FA1-656E-4361-BD8C-5D97150E1C72}" dt="2018-02-28T00:05:44.798" v="18511" actId="20577"/>
          <ac:spMkLst>
            <pc:docMk/>
            <pc:sldMk cId="4216951255" sldId="261"/>
            <ac:spMk id="7" creationId="{EF60535A-1686-48DD-99CE-18A5DF97758D}"/>
          </ac:spMkLst>
        </pc:spChg>
        <pc:picChg chg="add mod">
          <ac:chgData name="Никола Алексеев" userId="ba66283bcb01e904" providerId="LiveId" clId="{9FA99FA1-656E-4361-BD8C-5D97150E1C72}" dt="2018-02-25T01:16:52.650" v="4211" actId="1076"/>
          <ac:picMkLst>
            <pc:docMk/>
            <pc:sldMk cId="4216951255" sldId="261"/>
            <ac:picMk id="15" creationId="{C424A101-6343-4137-8519-8426AB43773F}"/>
          </ac:picMkLst>
        </pc:picChg>
        <pc:picChg chg="add mod">
          <ac:chgData name="Никола Алексеев" userId="ba66283bcb01e904" providerId="LiveId" clId="{9FA99FA1-656E-4361-BD8C-5D97150E1C72}" dt="2018-02-25T01:16:52.650" v="4211" actId="1076"/>
          <ac:picMkLst>
            <pc:docMk/>
            <pc:sldMk cId="4216951255" sldId="261"/>
            <ac:picMk id="17" creationId="{EA1DAF54-1295-4331-8A45-735C88217609}"/>
          </ac:picMkLst>
        </pc:picChg>
        <pc:picChg chg="add mod">
          <ac:chgData name="Никола Алексеев" userId="ba66283bcb01e904" providerId="LiveId" clId="{9FA99FA1-656E-4361-BD8C-5D97150E1C72}" dt="2018-02-25T01:16:52.650" v="4211" actId="1076"/>
          <ac:picMkLst>
            <pc:docMk/>
            <pc:sldMk cId="4216951255" sldId="261"/>
            <ac:picMk id="19" creationId="{2F39F9B5-25F8-4CB8-AE08-7035C44B2358}"/>
          </ac:picMkLst>
        </pc:picChg>
      </pc:sldChg>
      <pc:sldChg chg="addSp delSp modSp add">
        <pc:chgData name="Никола Алексеев" userId="ba66283bcb01e904" providerId="LiveId" clId="{9FA99FA1-656E-4361-BD8C-5D97150E1C72}" dt="2018-02-25T23:07:16.629" v="7598" actId="20577"/>
        <pc:sldMkLst>
          <pc:docMk/>
          <pc:sldMk cId="158552046" sldId="262"/>
        </pc:sldMkLst>
        <pc:spChg chg="add mod">
          <ac:chgData name="Никола Алексеев" userId="ba66283bcb01e904" providerId="LiveId" clId="{9FA99FA1-656E-4361-BD8C-5D97150E1C72}" dt="2018-02-25T22:53:11.174" v="7032" actId="20577"/>
          <ac:spMkLst>
            <pc:docMk/>
            <pc:sldMk cId="158552046" sldId="262"/>
            <ac:spMk id="2" creationId="{0CF269FC-0BAE-4E58-AFE7-2D2D3FEA5B9E}"/>
          </ac:spMkLst>
        </pc:spChg>
        <pc:spChg chg="add del">
          <ac:chgData name="Никола Алексеев" userId="ba66283bcb01e904" providerId="LiveId" clId="{9FA99FA1-656E-4361-BD8C-5D97150E1C72}" dt="2018-02-25T00:39:15.353" v="1834" actId="478"/>
          <ac:spMkLst>
            <pc:docMk/>
            <pc:sldMk cId="158552046" sldId="262"/>
            <ac:spMk id="2" creationId="{10C37CE3-5BFD-41F3-BC2F-C5CFF363E05C}"/>
          </ac:spMkLst>
        </pc:spChg>
        <pc:spChg chg="add del mod">
          <ac:chgData name="Никола Алексеев" userId="ba66283bcb01e904" providerId="LiveId" clId="{9FA99FA1-656E-4361-BD8C-5D97150E1C72}" dt="2018-02-25T22:15:14.292" v="6326" actId="478"/>
          <ac:spMkLst>
            <pc:docMk/>
            <pc:sldMk cId="158552046" sldId="262"/>
            <ac:spMk id="3" creationId="{875FCFE7-578D-4068-AD05-36A0E90DBC75}"/>
          </ac:spMkLst>
        </pc:spChg>
        <pc:spChg chg="add del mod">
          <ac:chgData name="Никола Алексеев" userId="ba66283bcb01e904" providerId="LiveId" clId="{9FA99FA1-656E-4361-BD8C-5D97150E1C72}" dt="2018-02-25T22:15:14.292" v="6326" actId="478"/>
          <ac:spMkLst>
            <pc:docMk/>
            <pc:sldMk cId="158552046" sldId="262"/>
            <ac:spMk id="4" creationId="{796C3D3A-5450-4384-BA8C-C0F143C4EF5E}"/>
          </ac:spMkLst>
        </pc:spChg>
        <pc:spChg chg="add del">
          <ac:chgData name="Никола Алексеев" userId="ba66283bcb01e904" providerId="LiveId" clId="{9FA99FA1-656E-4361-BD8C-5D97150E1C72}" dt="2018-02-25T00:39:16.401" v="1835" actId="478"/>
          <ac:spMkLst>
            <pc:docMk/>
            <pc:sldMk cId="158552046" sldId="262"/>
            <ac:spMk id="5" creationId="{07CFDB7C-45AB-4DE8-9414-8539C4EC197B}"/>
          </ac:spMkLst>
        </pc:spChg>
        <pc:spChg chg="add mod">
          <ac:chgData name="Никола Алексеев" userId="ba66283bcb01e904" providerId="LiveId" clId="{9FA99FA1-656E-4361-BD8C-5D97150E1C72}" dt="2018-02-25T22:29:58.914" v="6351" actId="14100"/>
          <ac:spMkLst>
            <pc:docMk/>
            <pc:sldMk cId="158552046" sldId="262"/>
            <ac:spMk id="5" creationId="{CA852A51-4143-458E-88BB-C5AB2D1D5D0A}"/>
          </ac:spMkLst>
        </pc:spChg>
        <pc:spChg chg="add del mod">
          <ac:chgData name="Никола Алексеев" userId="ba66283bcb01e904" providerId="LiveId" clId="{9FA99FA1-656E-4361-BD8C-5D97150E1C72}" dt="2018-02-25T22:15:12.159" v="6325" actId="478"/>
          <ac:spMkLst>
            <pc:docMk/>
            <pc:sldMk cId="158552046" sldId="262"/>
            <ac:spMk id="6" creationId="{F83BAA0E-E212-4B09-A4D3-E2EF44929EAD}"/>
          </ac:spMkLst>
        </pc:spChg>
        <pc:spChg chg="add">
          <ac:chgData name="Никола Алексеев" userId="ba66283bcb01e904" providerId="LiveId" clId="{9FA99FA1-656E-4361-BD8C-5D97150E1C72}" dt="2018-02-25T22:29:44.768" v="6327" actId="20577"/>
          <ac:spMkLst>
            <pc:docMk/>
            <pc:sldMk cId="158552046" sldId="262"/>
            <ac:spMk id="7" creationId="{A2482147-D148-498C-8F54-692D4C56610B}"/>
          </ac:spMkLst>
        </pc:spChg>
        <pc:spChg chg="add">
          <ac:chgData name="Никола Алексеев" userId="ba66283bcb01e904" providerId="LiveId" clId="{9FA99FA1-656E-4361-BD8C-5D97150E1C72}" dt="2018-02-25T22:29:44.768" v="6327" actId="20577"/>
          <ac:spMkLst>
            <pc:docMk/>
            <pc:sldMk cId="158552046" sldId="262"/>
            <ac:spMk id="8" creationId="{10A6D457-EC99-4098-9EEA-58774D173D69}"/>
          </ac:spMkLst>
        </pc:spChg>
        <pc:spChg chg="add mod">
          <ac:chgData name="Никола Алексеев" userId="ba66283bcb01e904" providerId="LiveId" clId="{9FA99FA1-656E-4361-BD8C-5D97150E1C72}" dt="2018-02-25T22:30:37.306" v="6382" actId="313"/>
          <ac:spMkLst>
            <pc:docMk/>
            <pc:sldMk cId="158552046" sldId="262"/>
            <ac:spMk id="9" creationId="{E7360632-E07A-4593-B41D-3BADE3BDA0A0}"/>
          </ac:spMkLst>
        </pc:spChg>
        <pc:spChg chg="add mod">
          <ac:chgData name="Никола Алексеев" userId="ba66283bcb01e904" providerId="LiveId" clId="{9FA99FA1-656E-4361-BD8C-5D97150E1C72}" dt="2018-02-25T22:49:53.978" v="6927" actId="164"/>
          <ac:spMkLst>
            <pc:docMk/>
            <pc:sldMk cId="158552046" sldId="262"/>
            <ac:spMk id="22" creationId="{87CC9619-0E7E-424E-AD1A-DA7EC1852376}"/>
          </ac:spMkLst>
        </pc:spChg>
        <pc:spChg chg="add mod">
          <ac:chgData name="Никола Алексеев" userId="ba66283bcb01e904" providerId="LiveId" clId="{9FA99FA1-656E-4361-BD8C-5D97150E1C72}" dt="2018-02-25T22:49:48.490" v="6925" actId="164"/>
          <ac:spMkLst>
            <pc:docMk/>
            <pc:sldMk cId="158552046" sldId="262"/>
            <ac:spMk id="23" creationId="{1452CE29-DC66-4723-85C2-6B3B6BBC5E49}"/>
          </ac:spMkLst>
        </pc:spChg>
        <pc:spChg chg="add mod">
          <ac:chgData name="Никола Алексеев" userId="ba66283bcb01e904" providerId="LiveId" clId="{9FA99FA1-656E-4361-BD8C-5D97150E1C72}" dt="2018-02-25T22:49:36.776" v="6924" actId="164"/>
          <ac:spMkLst>
            <pc:docMk/>
            <pc:sldMk cId="158552046" sldId="262"/>
            <ac:spMk id="24" creationId="{001DE732-CE72-4EB3-91D9-9C4582309AF4}"/>
          </ac:spMkLst>
        </pc:spChg>
        <pc:spChg chg="add mod">
          <ac:chgData name="Никола Алексеев" userId="ba66283bcb01e904" providerId="LiveId" clId="{9FA99FA1-656E-4361-BD8C-5D97150E1C72}" dt="2018-02-25T22:49:26.219" v="6920" actId="164"/>
          <ac:spMkLst>
            <pc:docMk/>
            <pc:sldMk cId="158552046" sldId="262"/>
            <ac:spMk id="25" creationId="{0BBD2471-B2A0-40CE-81D2-B75AF5F45BB4}"/>
          </ac:spMkLst>
        </pc:spChg>
        <pc:spChg chg="add mod">
          <ac:chgData name="Никола Алексеев" userId="ba66283bcb01e904" providerId="LiveId" clId="{9FA99FA1-656E-4361-BD8C-5D97150E1C72}" dt="2018-02-25T22:49:22.551" v="6919" actId="164"/>
          <ac:spMkLst>
            <pc:docMk/>
            <pc:sldMk cId="158552046" sldId="262"/>
            <ac:spMk id="26" creationId="{59D4C49E-2C59-4E71-87FF-248F574F5D5A}"/>
          </ac:spMkLst>
        </pc:spChg>
        <pc:spChg chg="add mod">
          <ac:chgData name="Никола Алексеев" userId="ba66283bcb01e904" providerId="LiveId" clId="{9FA99FA1-656E-4361-BD8C-5D97150E1C72}" dt="2018-02-25T23:07:16.629" v="7598" actId="20577"/>
          <ac:spMkLst>
            <pc:docMk/>
            <pc:sldMk cId="158552046" sldId="262"/>
            <ac:spMk id="27" creationId="{845B238F-D2D1-4CE8-AFC0-0C5141C98F10}"/>
          </ac:spMkLst>
        </pc:spChg>
        <pc:spChg chg="mod">
          <ac:chgData name="Никола Алексеев" userId="ba66283bcb01e904" providerId="LiveId" clId="{9FA99FA1-656E-4361-BD8C-5D97150E1C72}" dt="2018-02-25T22:45:11.398" v="6880" actId="208"/>
          <ac:spMkLst>
            <pc:docMk/>
            <pc:sldMk cId="158552046" sldId="262"/>
            <ac:spMk id="34" creationId="{CBC141C5-2368-4A69-AF4E-DD9CD5CAC620}"/>
          </ac:spMkLst>
        </pc:spChg>
        <pc:spChg chg="mod">
          <ac:chgData name="Никола Алексеев" userId="ba66283bcb01e904" providerId="LiveId" clId="{9FA99FA1-656E-4361-BD8C-5D97150E1C72}" dt="2018-02-25T22:45:11.398" v="6880" actId="208"/>
          <ac:spMkLst>
            <pc:docMk/>
            <pc:sldMk cId="158552046" sldId="262"/>
            <ac:spMk id="35" creationId="{6E7CAFF3-3D5F-4A61-A7C5-25ACE19CD806}"/>
          </ac:spMkLst>
        </pc:spChg>
        <pc:spChg chg="add mod ord">
          <ac:chgData name="Никола Алексеев" userId="ba66283bcb01e904" providerId="LiveId" clId="{9FA99FA1-656E-4361-BD8C-5D97150E1C72}" dt="2018-02-25T22:52:37.606" v="6977" actId="1035"/>
          <ac:spMkLst>
            <pc:docMk/>
            <pc:sldMk cId="158552046" sldId="262"/>
            <ac:spMk id="38" creationId="{FC5D8972-40DD-4E30-9E7C-E73FD02BB9E9}"/>
          </ac:spMkLst>
        </pc:spChg>
        <pc:spChg chg="add mod ord">
          <ac:chgData name="Никола Алексеев" userId="ba66283bcb01e904" providerId="LiveId" clId="{9FA99FA1-656E-4361-BD8C-5D97150E1C72}" dt="2018-02-25T22:52:37.606" v="6977" actId="1035"/>
          <ac:spMkLst>
            <pc:docMk/>
            <pc:sldMk cId="158552046" sldId="262"/>
            <ac:spMk id="39" creationId="{E163C31C-F04F-4E50-B0F3-763D6C399396}"/>
          </ac:spMkLst>
        </pc:spChg>
        <pc:spChg chg="add mod ord">
          <ac:chgData name="Никола Алексеев" userId="ba66283bcb01e904" providerId="LiveId" clId="{9FA99FA1-656E-4361-BD8C-5D97150E1C72}" dt="2018-02-25T22:52:37.606" v="6977" actId="1035"/>
          <ac:spMkLst>
            <pc:docMk/>
            <pc:sldMk cId="158552046" sldId="262"/>
            <ac:spMk id="40" creationId="{DE36A35B-3527-41C8-83A8-4C4E0CE3E793}"/>
          </ac:spMkLst>
        </pc:spChg>
        <pc:spChg chg="add mod">
          <ac:chgData name="Никола Алексеев" userId="ba66283bcb01e904" providerId="LiveId" clId="{9FA99FA1-656E-4361-BD8C-5D97150E1C72}" dt="2018-02-25T22:52:37.606" v="6977" actId="1035"/>
          <ac:spMkLst>
            <pc:docMk/>
            <pc:sldMk cId="158552046" sldId="262"/>
            <ac:spMk id="48" creationId="{F5E7A642-ED19-45DF-8B73-31B48B59B025}"/>
          </ac:spMkLst>
        </pc:spChg>
        <pc:grpChg chg="del mod">
          <ac:chgData name="Никола Алексеев" userId="ba66283bcb01e904" providerId="LiveId" clId="{9FA99FA1-656E-4361-BD8C-5D97150E1C72}" dt="2018-02-25T22:45:28.272" v="6881" actId="478"/>
          <ac:grpSpMkLst>
            <pc:docMk/>
            <pc:sldMk cId="158552046" sldId="262"/>
            <ac:grpSpMk id="33" creationId="{10B8A7ED-CCAB-48E0-BADF-8D007A5B38AB}"/>
          </ac:grpSpMkLst>
        </pc:grpChg>
        <pc:grpChg chg="add mod">
          <ac:chgData name="Никола Алексеев" userId="ba66283bcb01e904" providerId="LiveId" clId="{9FA99FA1-656E-4361-BD8C-5D97150E1C72}" dt="2018-02-25T22:52:37.606" v="6977" actId="1035"/>
          <ac:grpSpMkLst>
            <pc:docMk/>
            <pc:sldMk cId="158552046" sldId="262"/>
            <ac:grpSpMk id="41" creationId="{EF6068DB-ED49-49D0-953C-3ACD84922175}"/>
          </ac:grpSpMkLst>
        </pc:grpChg>
        <pc:grpChg chg="add mod">
          <ac:chgData name="Никола Алексеев" userId="ba66283bcb01e904" providerId="LiveId" clId="{9FA99FA1-656E-4361-BD8C-5D97150E1C72}" dt="2018-02-25T22:52:37.606" v="6977" actId="1035"/>
          <ac:grpSpMkLst>
            <pc:docMk/>
            <pc:sldMk cId="158552046" sldId="262"/>
            <ac:grpSpMk id="42" creationId="{C736A654-4AA1-4249-AFE9-296E38488E9D}"/>
          </ac:grpSpMkLst>
        </pc:grpChg>
        <pc:grpChg chg="add mod">
          <ac:chgData name="Никола Алексеев" userId="ba66283bcb01e904" providerId="LiveId" clId="{9FA99FA1-656E-4361-BD8C-5D97150E1C72}" dt="2018-02-25T22:52:37.606" v="6977" actId="1035"/>
          <ac:grpSpMkLst>
            <pc:docMk/>
            <pc:sldMk cId="158552046" sldId="262"/>
            <ac:grpSpMk id="43" creationId="{8BBD74CC-8372-4F93-AB79-35AA0A6833A0}"/>
          </ac:grpSpMkLst>
        </pc:grpChg>
        <pc:grpChg chg="add mod">
          <ac:chgData name="Никола Алексеев" userId="ba66283bcb01e904" providerId="LiveId" clId="{9FA99FA1-656E-4361-BD8C-5D97150E1C72}" dt="2018-02-25T22:52:37.606" v="6977" actId="1035"/>
          <ac:grpSpMkLst>
            <pc:docMk/>
            <pc:sldMk cId="158552046" sldId="262"/>
            <ac:grpSpMk id="44" creationId="{4B30F5EE-5AF6-40E2-9AEE-ABF008A8E8D6}"/>
          </ac:grpSpMkLst>
        </pc:grpChg>
        <pc:grpChg chg="add mod">
          <ac:chgData name="Никола Алексеев" userId="ba66283bcb01e904" providerId="LiveId" clId="{9FA99FA1-656E-4361-BD8C-5D97150E1C72}" dt="2018-02-25T22:52:37.606" v="6977" actId="1035"/>
          <ac:grpSpMkLst>
            <pc:docMk/>
            <pc:sldMk cId="158552046" sldId="262"/>
            <ac:grpSpMk id="45" creationId="{6AFFB7CE-4E19-47FE-9C45-2CDB011C1302}"/>
          </ac:grpSpMkLst>
        </pc:grpChg>
        <pc:grpChg chg="add mod">
          <ac:chgData name="Никола Алексеев" userId="ba66283bcb01e904" providerId="LiveId" clId="{9FA99FA1-656E-4361-BD8C-5D97150E1C72}" dt="2018-02-25T22:52:37.606" v="6977" actId="1035"/>
          <ac:grpSpMkLst>
            <pc:docMk/>
            <pc:sldMk cId="158552046" sldId="262"/>
            <ac:grpSpMk id="49" creationId="{DBD74991-B1CC-45E6-8470-DA6ED5C7D887}"/>
          </ac:grpSpMkLst>
        </pc:grpChg>
        <pc:grpChg chg="add mod">
          <ac:chgData name="Никола Алексеев" userId="ba66283bcb01e904" providerId="LiveId" clId="{9FA99FA1-656E-4361-BD8C-5D97150E1C72}" dt="2018-02-25T22:52:37.606" v="6977" actId="1035"/>
          <ac:grpSpMkLst>
            <pc:docMk/>
            <pc:sldMk cId="158552046" sldId="262"/>
            <ac:grpSpMk id="50" creationId="{8266407A-14A3-4415-B513-4A07511EF107}"/>
          </ac:grpSpMkLst>
        </pc:grpChg>
        <pc:grpChg chg="add mod">
          <ac:chgData name="Никола Алексеев" userId="ba66283bcb01e904" providerId="LiveId" clId="{9FA99FA1-656E-4361-BD8C-5D97150E1C72}" dt="2018-02-25T22:52:11.511" v="6970" actId="571"/>
          <ac:grpSpMkLst>
            <pc:docMk/>
            <pc:sldMk cId="158552046" sldId="262"/>
            <ac:grpSpMk id="53" creationId="{6B8EFE72-5452-4D56-99B4-6465366174FC}"/>
          </ac:grpSpMkLst>
        </pc:grpChg>
        <pc:grpChg chg="add mod">
          <ac:chgData name="Никола Алексеев" userId="ba66283bcb01e904" providerId="LiveId" clId="{9FA99FA1-656E-4361-BD8C-5D97150E1C72}" dt="2018-02-25T22:52:11.511" v="6970" actId="571"/>
          <ac:grpSpMkLst>
            <pc:docMk/>
            <pc:sldMk cId="158552046" sldId="262"/>
            <ac:grpSpMk id="56" creationId="{DBA04F77-DDF8-4BF6-9FC9-7B95D58CA1EC}"/>
          </ac:grpSpMkLst>
        </pc:grpChg>
        <pc:grpChg chg="add mod">
          <ac:chgData name="Никола Алексеев" userId="ba66283bcb01e904" providerId="LiveId" clId="{9FA99FA1-656E-4361-BD8C-5D97150E1C72}" dt="2018-02-25T22:52:37.606" v="6977" actId="1035"/>
          <ac:grpSpMkLst>
            <pc:docMk/>
            <pc:sldMk cId="158552046" sldId="262"/>
            <ac:grpSpMk id="59" creationId="{71B596C0-5805-471D-B7BB-213C300F98B6}"/>
          </ac:grpSpMkLst>
        </pc:grpChg>
        <pc:grpChg chg="add mod">
          <ac:chgData name="Никола Алексеев" userId="ba66283bcb01e904" providerId="LiveId" clId="{9FA99FA1-656E-4361-BD8C-5D97150E1C72}" dt="2018-02-25T22:52:37.606" v="6977" actId="1035"/>
          <ac:grpSpMkLst>
            <pc:docMk/>
            <pc:sldMk cId="158552046" sldId="262"/>
            <ac:grpSpMk id="62" creationId="{E039CE7E-2AE1-44A1-B235-04BED08D42EA}"/>
          </ac:grpSpMkLst>
        </pc:grpChg>
        <pc:grpChg chg="add mod">
          <ac:chgData name="Никола Алексеев" userId="ba66283bcb01e904" providerId="LiveId" clId="{9FA99FA1-656E-4361-BD8C-5D97150E1C72}" dt="2018-02-25T22:52:37.606" v="6977" actId="1035"/>
          <ac:grpSpMkLst>
            <pc:docMk/>
            <pc:sldMk cId="158552046" sldId="262"/>
            <ac:grpSpMk id="65" creationId="{99EA7CDD-A039-4D20-A45F-354D37B2703F}"/>
          </ac:grpSpMkLst>
        </pc:grpChg>
        <pc:picChg chg="add mod">
          <ac:chgData name="Никола Алексеев" userId="ba66283bcb01e904" providerId="LiveId" clId="{9FA99FA1-656E-4361-BD8C-5D97150E1C72}" dt="2018-02-25T22:51:45.819" v="6960" actId="164"/>
          <ac:picMkLst>
            <pc:docMk/>
            <pc:sldMk cId="158552046" sldId="262"/>
            <ac:picMk id="11" creationId="{72E0074B-5BC0-47A0-8B6F-4C95B4E23FDE}"/>
          </ac:picMkLst>
        </pc:picChg>
        <pc:picChg chg="add mod">
          <ac:chgData name="Никола Алексеев" userId="ba66283bcb01e904" providerId="LiveId" clId="{9FA99FA1-656E-4361-BD8C-5D97150E1C72}" dt="2018-02-25T22:49:36.776" v="6924" actId="164"/>
          <ac:picMkLst>
            <pc:docMk/>
            <pc:sldMk cId="158552046" sldId="262"/>
            <ac:picMk id="13" creationId="{A2496861-B28D-48D1-9F25-63454D25D0D3}"/>
          </ac:picMkLst>
        </pc:picChg>
        <pc:picChg chg="add mod">
          <ac:chgData name="Никола Алексеев" userId="ba66283bcb01e904" providerId="LiveId" clId="{9FA99FA1-656E-4361-BD8C-5D97150E1C72}" dt="2018-02-25T22:49:22.551" v="6919" actId="164"/>
          <ac:picMkLst>
            <pc:docMk/>
            <pc:sldMk cId="158552046" sldId="262"/>
            <ac:picMk id="15" creationId="{A7001EB9-DFC5-47E7-9654-1E3C067E9464}"/>
          </ac:picMkLst>
        </pc:picChg>
        <pc:picChg chg="add mod">
          <ac:chgData name="Никола Алексеев" userId="ba66283bcb01e904" providerId="LiveId" clId="{9FA99FA1-656E-4361-BD8C-5D97150E1C72}" dt="2018-02-25T22:49:26.219" v="6920" actId="164"/>
          <ac:picMkLst>
            <pc:docMk/>
            <pc:sldMk cId="158552046" sldId="262"/>
            <ac:picMk id="17" creationId="{E5431DAA-57AF-414C-90BF-874EBD8D5D0F}"/>
          </ac:picMkLst>
        </pc:picChg>
        <pc:picChg chg="add mod">
          <ac:chgData name="Никола Алексеев" userId="ba66283bcb01e904" providerId="LiveId" clId="{9FA99FA1-656E-4361-BD8C-5D97150E1C72}" dt="2018-02-25T22:49:48.490" v="6925" actId="164"/>
          <ac:picMkLst>
            <pc:docMk/>
            <pc:sldMk cId="158552046" sldId="262"/>
            <ac:picMk id="19" creationId="{DD85A70A-75E3-4F35-88F3-41CBB299567B}"/>
          </ac:picMkLst>
        </pc:picChg>
        <pc:picChg chg="add mod">
          <ac:chgData name="Никола Алексеев" userId="ba66283bcb01e904" providerId="LiveId" clId="{9FA99FA1-656E-4361-BD8C-5D97150E1C72}" dt="2018-02-25T22:49:53.978" v="6927" actId="164"/>
          <ac:picMkLst>
            <pc:docMk/>
            <pc:sldMk cId="158552046" sldId="262"/>
            <ac:picMk id="21" creationId="{33F84F47-E176-4750-A3F8-8207B47C9D8F}"/>
          </ac:picMkLst>
        </pc:picChg>
        <pc:picChg chg="add del mod">
          <ac:chgData name="Никола Алексеев" userId="ba66283bcb01e904" providerId="LiveId" clId="{9FA99FA1-656E-4361-BD8C-5D97150E1C72}" dt="2018-02-25T22:44:49.347" v="6874" actId="27803"/>
          <ac:picMkLst>
            <pc:docMk/>
            <pc:sldMk cId="158552046" sldId="262"/>
            <ac:picMk id="29" creationId="{10B8A7ED-CCAB-48E0-BADF-8D007A5B38AB}"/>
          </ac:picMkLst>
        </pc:picChg>
        <pc:picChg chg="add mod">
          <ac:chgData name="Никола Алексеев" userId="ba66283bcb01e904" providerId="LiveId" clId="{9FA99FA1-656E-4361-BD8C-5D97150E1C72}" dt="2018-02-25T22:52:37.606" v="6977" actId="1035"/>
          <ac:picMkLst>
            <pc:docMk/>
            <pc:sldMk cId="158552046" sldId="262"/>
            <ac:picMk id="37" creationId="{8FB443DB-EF62-410A-AFDC-6A1610A4E7A4}"/>
          </ac:picMkLst>
        </pc:picChg>
        <pc:picChg chg="add mod">
          <ac:chgData name="Никола Алексеев" userId="ba66283bcb01e904" providerId="LiveId" clId="{9FA99FA1-656E-4361-BD8C-5D97150E1C72}" dt="2018-02-25T22:52:37.606" v="6977" actId="1035"/>
          <ac:picMkLst>
            <pc:docMk/>
            <pc:sldMk cId="158552046" sldId="262"/>
            <ac:picMk id="47" creationId="{8C51C6FB-AD2F-447D-9664-1D2C49AB628C}"/>
          </ac:picMkLst>
        </pc:picChg>
      </pc:sldChg>
      <pc:sldChg chg="addSp modSp add ord">
        <pc:chgData name="Никола Алексеев" userId="ba66283bcb01e904" providerId="LiveId" clId="{9FA99FA1-656E-4361-BD8C-5D97150E1C72}" dt="2018-02-28T00:08:42.796" v="18519" actId="20577"/>
        <pc:sldMkLst>
          <pc:docMk/>
          <pc:sldMk cId="1115203807" sldId="263"/>
        </pc:sldMkLst>
        <pc:spChg chg="add mod">
          <ac:chgData name="Никола Алексеев" userId="ba66283bcb01e904" providerId="LiveId" clId="{9FA99FA1-656E-4361-BD8C-5D97150E1C72}" dt="2018-02-25T01:12:16.696" v="4185" actId="14100"/>
          <ac:spMkLst>
            <pc:docMk/>
            <pc:sldMk cId="1115203807" sldId="263"/>
            <ac:spMk id="2" creationId="{708B34C7-4A31-459D-97EA-2C16C24AA69F}"/>
          </ac:spMkLst>
        </pc:spChg>
        <pc:spChg chg="add">
          <ac:chgData name="Никола Алексеев" userId="ba66283bcb01e904" providerId="LiveId" clId="{9FA99FA1-656E-4361-BD8C-5D97150E1C72}" dt="2018-02-25T01:11:41.741" v="4137" actId="6549"/>
          <ac:spMkLst>
            <pc:docMk/>
            <pc:sldMk cId="1115203807" sldId="263"/>
            <ac:spMk id="3" creationId="{A0547013-B6EB-4418-A1A1-72D317B07B36}"/>
          </ac:spMkLst>
        </pc:spChg>
        <pc:spChg chg="add">
          <ac:chgData name="Никола Алексеев" userId="ba66283bcb01e904" providerId="LiveId" clId="{9FA99FA1-656E-4361-BD8C-5D97150E1C72}" dt="2018-02-25T01:11:41.741" v="4137" actId="6549"/>
          <ac:spMkLst>
            <pc:docMk/>
            <pc:sldMk cId="1115203807" sldId="263"/>
            <ac:spMk id="4" creationId="{C7C96FFB-90D3-4A6E-9C53-DC7013C14237}"/>
          </ac:spMkLst>
        </pc:spChg>
        <pc:spChg chg="add mod">
          <ac:chgData name="Никола Алексеев" userId="ba66283bcb01e904" providerId="LiveId" clId="{9FA99FA1-656E-4361-BD8C-5D97150E1C72}" dt="2018-02-25T01:12:14.097" v="4184" actId="14100"/>
          <ac:spMkLst>
            <pc:docMk/>
            <pc:sldMk cId="1115203807" sldId="263"/>
            <ac:spMk id="5" creationId="{34A3B9EB-6FCF-49C8-84D5-6D8369650B7E}"/>
          </ac:spMkLst>
        </pc:spChg>
        <pc:spChg chg="add mod">
          <ac:chgData name="Никола Алексеев" userId="ba66283bcb01e904" providerId="LiveId" clId="{9FA99FA1-656E-4361-BD8C-5D97150E1C72}" dt="2018-02-28T00:08:42.796" v="18519" actId="20577"/>
          <ac:spMkLst>
            <pc:docMk/>
            <pc:sldMk cId="1115203807" sldId="263"/>
            <ac:spMk id="6" creationId="{C4EB150A-E0F9-488C-A5FD-BE1517D72AB6}"/>
          </ac:spMkLst>
        </pc:spChg>
      </pc:sldChg>
      <pc:sldChg chg="addSp delSp modSp add">
        <pc:chgData name="Никола Алексеев" userId="ba66283bcb01e904" providerId="LiveId" clId="{9FA99FA1-656E-4361-BD8C-5D97150E1C72}" dt="2018-02-28T00:11:12.010" v="18659" actId="20577"/>
        <pc:sldMkLst>
          <pc:docMk/>
          <pc:sldMk cId="66086974" sldId="264"/>
        </pc:sldMkLst>
        <pc:spChg chg="mod">
          <ac:chgData name="Никола Алексеев" userId="ba66283bcb01e904" providerId="LiveId" clId="{9FA99FA1-656E-4361-BD8C-5D97150E1C72}" dt="2018-02-25T22:31:17.781" v="6416" actId="14100"/>
          <ac:spMkLst>
            <pc:docMk/>
            <pc:sldMk cId="66086974" sldId="264"/>
            <ac:spMk id="2" creationId="{708B34C7-4A31-459D-97EA-2C16C24AA69F}"/>
          </ac:spMkLst>
        </pc:spChg>
        <pc:spChg chg="mod">
          <ac:chgData name="Никола Алексеев" userId="ba66283bcb01e904" providerId="LiveId" clId="{9FA99FA1-656E-4361-BD8C-5D97150E1C72}" dt="2018-02-25T10:25:43.728" v="5259" actId="20577"/>
          <ac:spMkLst>
            <pc:docMk/>
            <pc:sldMk cId="66086974" sldId="264"/>
            <ac:spMk id="4" creationId="{C7C96FFB-90D3-4A6E-9C53-DC7013C14237}"/>
          </ac:spMkLst>
        </pc:spChg>
        <pc:spChg chg="mod">
          <ac:chgData name="Никола Алексеев" userId="ba66283bcb01e904" providerId="LiveId" clId="{9FA99FA1-656E-4361-BD8C-5D97150E1C72}" dt="2018-02-25T22:31:13.059" v="6415" actId="20577"/>
          <ac:spMkLst>
            <pc:docMk/>
            <pc:sldMk cId="66086974" sldId="264"/>
            <ac:spMk id="5" creationId="{34A3B9EB-6FCF-49C8-84D5-6D8369650B7E}"/>
          </ac:spMkLst>
        </pc:spChg>
        <pc:spChg chg="del">
          <ac:chgData name="Никола Алексеев" userId="ba66283bcb01e904" providerId="LiveId" clId="{9FA99FA1-656E-4361-BD8C-5D97150E1C72}" dt="2018-02-25T10:25:15.964" v="5255" actId="478"/>
          <ac:spMkLst>
            <pc:docMk/>
            <pc:sldMk cId="66086974" sldId="264"/>
            <ac:spMk id="6" creationId="{C4EB150A-E0F9-488C-A5FD-BE1517D72AB6}"/>
          </ac:spMkLst>
        </pc:spChg>
        <pc:spChg chg="add mod">
          <ac:chgData name="Никола Алексеев" userId="ba66283bcb01e904" providerId="LiveId" clId="{9FA99FA1-656E-4361-BD8C-5D97150E1C72}" dt="2018-02-28T00:10:07.273" v="18527" actId="20577"/>
          <ac:spMkLst>
            <pc:docMk/>
            <pc:sldMk cId="66086974" sldId="264"/>
            <ac:spMk id="7" creationId="{6711ADEA-CA66-4771-98F3-16EC2CFB5105}"/>
          </ac:spMkLst>
        </pc:spChg>
        <pc:spChg chg="mod">
          <ac:chgData name="Никола Алексеев" userId="ba66283bcb01e904" providerId="LiveId" clId="{9FA99FA1-656E-4361-BD8C-5D97150E1C72}" dt="2018-02-25T22:41:43.972" v="6808" actId="1076"/>
          <ac:spMkLst>
            <pc:docMk/>
            <pc:sldMk cId="66086974" sldId="264"/>
            <ac:spMk id="12" creationId="{E9BC19C9-FF5E-4F0B-8568-22181868CB82}"/>
          </ac:spMkLst>
        </pc:spChg>
        <pc:spChg chg="add mod">
          <ac:chgData name="Никола Алексеев" userId="ba66283bcb01e904" providerId="LiveId" clId="{9FA99FA1-656E-4361-BD8C-5D97150E1C72}" dt="2018-02-25T10:46:14.995" v="6236" actId="1036"/>
          <ac:spMkLst>
            <pc:docMk/>
            <pc:sldMk cId="66086974" sldId="264"/>
            <ac:spMk id="14" creationId="{EA678EDD-3738-4B8B-9826-C6E8FD127DE1}"/>
          </ac:spMkLst>
        </pc:spChg>
        <pc:spChg chg="add mod">
          <ac:chgData name="Никола Алексеев" userId="ba66283bcb01e904" providerId="LiveId" clId="{9FA99FA1-656E-4361-BD8C-5D97150E1C72}" dt="2018-02-25T10:46:14.995" v="6236" actId="1036"/>
          <ac:spMkLst>
            <pc:docMk/>
            <pc:sldMk cId="66086974" sldId="264"/>
            <ac:spMk id="15" creationId="{00ED17C1-56A2-4EF1-BEF7-44DB0DA21979}"/>
          </ac:spMkLst>
        </pc:spChg>
        <pc:spChg chg="add mod">
          <ac:chgData name="Никола Алексеев" userId="ba66283bcb01e904" providerId="LiveId" clId="{9FA99FA1-656E-4361-BD8C-5D97150E1C72}" dt="2018-02-25T10:46:14.995" v="6236" actId="1036"/>
          <ac:spMkLst>
            <pc:docMk/>
            <pc:sldMk cId="66086974" sldId="264"/>
            <ac:spMk id="16" creationId="{57B0A779-AE3F-46D9-98DB-D90397F2CD22}"/>
          </ac:spMkLst>
        </pc:spChg>
        <pc:spChg chg="add mod">
          <ac:chgData name="Никола Алексеев" userId="ba66283bcb01e904" providerId="LiveId" clId="{9FA99FA1-656E-4361-BD8C-5D97150E1C72}" dt="2018-02-28T00:11:12.010" v="18659" actId="20577"/>
          <ac:spMkLst>
            <pc:docMk/>
            <pc:sldMk cId="66086974" sldId="264"/>
            <ac:spMk id="17" creationId="{EA90D4F0-28A1-4A05-9C75-F575DD0E5CC1}"/>
          </ac:spMkLst>
        </pc:spChg>
        <pc:spChg chg="add mod">
          <ac:chgData name="Никола Алексеев" userId="ba66283bcb01e904" providerId="LiveId" clId="{9FA99FA1-656E-4361-BD8C-5D97150E1C72}" dt="2018-02-25T10:47:11.906" v="6254" actId="14100"/>
          <ac:spMkLst>
            <pc:docMk/>
            <pc:sldMk cId="66086974" sldId="264"/>
            <ac:spMk id="24" creationId="{EAD6DD2C-F683-4B36-9D0F-C9E365BC42A2}"/>
          </ac:spMkLst>
        </pc:spChg>
        <pc:spChg chg="add mod">
          <ac:chgData name="Никола Алексеев" userId="ba66283bcb01e904" providerId="LiveId" clId="{9FA99FA1-656E-4361-BD8C-5D97150E1C72}" dt="2018-02-25T10:49:45.386" v="6323" actId="1076"/>
          <ac:spMkLst>
            <pc:docMk/>
            <pc:sldMk cId="66086974" sldId="264"/>
            <ac:spMk id="25" creationId="{C003FDE2-963F-4C0C-921C-25EA59B0C8A6}"/>
          </ac:spMkLst>
        </pc:spChg>
        <pc:spChg chg="add mod">
          <ac:chgData name="Никола Алексеев" userId="ba66283bcb01e904" providerId="LiveId" clId="{9FA99FA1-656E-4361-BD8C-5D97150E1C72}" dt="2018-02-25T10:49:18.739" v="6316" actId="1076"/>
          <ac:spMkLst>
            <pc:docMk/>
            <pc:sldMk cId="66086974" sldId="264"/>
            <ac:spMk id="26" creationId="{49789BF8-09A1-48BF-92AC-F441C67880C9}"/>
          </ac:spMkLst>
        </pc:spChg>
        <pc:grpChg chg="mod">
          <ac:chgData name="Никола Алексеев" userId="ba66283bcb01e904" providerId="LiveId" clId="{9FA99FA1-656E-4361-BD8C-5D97150E1C72}" dt="2018-02-25T22:41:46.203" v="6810" actId="1076"/>
          <ac:grpSpMkLst>
            <pc:docMk/>
            <pc:sldMk cId="66086974" sldId="264"/>
            <ac:grpSpMk id="6" creationId="{AA0B65B0-0C02-4D61-8B5C-B2B1C23B68C8}"/>
          </ac:grpSpMkLst>
        </pc:grpChg>
        <pc:picChg chg="add mod">
          <ac:chgData name="Никола Алексеев" userId="ba66283bcb01e904" providerId="LiveId" clId="{9FA99FA1-656E-4361-BD8C-5D97150E1C72}" dt="2018-02-25T10:46:14.995" v="6236" actId="1036"/>
          <ac:picMkLst>
            <pc:docMk/>
            <pc:sldMk cId="66086974" sldId="264"/>
            <ac:picMk id="9" creationId="{7B068C3B-F1EB-4AC8-B112-39988BC3AB9F}"/>
          </ac:picMkLst>
        </pc:picChg>
        <pc:picChg chg="add mod">
          <ac:chgData name="Никола Алексеев" userId="ba66283bcb01e904" providerId="LiveId" clId="{9FA99FA1-656E-4361-BD8C-5D97150E1C72}" dt="2018-02-25T10:46:14.995" v="6236" actId="1036"/>
          <ac:picMkLst>
            <pc:docMk/>
            <pc:sldMk cId="66086974" sldId="264"/>
            <ac:picMk id="11" creationId="{450EE63A-602F-4113-A053-EC4628F7D372}"/>
          </ac:picMkLst>
        </pc:picChg>
        <pc:picChg chg="add mod">
          <ac:chgData name="Никола Алексеев" userId="ba66283bcb01e904" providerId="LiveId" clId="{9FA99FA1-656E-4361-BD8C-5D97150E1C72}" dt="2018-02-25T10:46:14.995" v="6236" actId="1036"/>
          <ac:picMkLst>
            <pc:docMk/>
            <pc:sldMk cId="66086974" sldId="264"/>
            <ac:picMk id="13" creationId="{07FC2804-8F5C-4892-9667-D690EBCAD183}"/>
          </ac:picMkLst>
        </pc:picChg>
        <pc:picChg chg="add mod">
          <ac:chgData name="Никола Алексеев" userId="ba66283bcb01e904" providerId="LiveId" clId="{9FA99FA1-656E-4361-BD8C-5D97150E1C72}" dt="2018-02-25T10:49:23.396" v="6317" actId="1076"/>
          <ac:picMkLst>
            <pc:docMk/>
            <pc:sldMk cId="66086974" sldId="264"/>
            <ac:picMk id="19" creationId="{19A4FF90-D892-4F41-BDDE-72E3F607D03A}"/>
          </ac:picMkLst>
        </pc:picChg>
        <pc:picChg chg="add mod">
          <ac:chgData name="Никола Алексеев" userId="ba66283bcb01e904" providerId="LiveId" clId="{9FA99FA1-656E-4361-BD8C-5D97150E1C72}" dt="2018-02-25T10:49:42.243" v="6322" actId="1076"/>
          <ac:picMkLst>
            <pc:docMk/>
            <pc:sldMk cId="66086974" sldId="264"/>
            <ac:picMk id="21" creationId="{CDB3897B-ED72-47D6-AB98-B83CFA2212F5}"/>
          </ac:picMkLst>
        </pc:picChg>
        <pc:picChg chg="add del mod modCrop">
          <ac:chgData name="Никола Алексеев" userId="ba66283bcb01e904" providerId="LiveId" clId="{9FA99FA1-656E-4361-BD8C-5D97150E1C72}" dt="2018-02-25T22:41:19.665" v="6807" actId="27803"/>
          <ac:picMkLst>
            <pc:docMk/>
            <pc:sldMk cId="66086974" sldId="264"/>
            <ac:picMk id="23" creationId="{AA0B65B0-0C02-4D61-8B5C-B2B1C23B68C8}"/>
          </ac:picMkLst>
        </pc:picChg>
      </pc:sldChg>
      <pc:sldChg chg="addSp delSp modSp add">
        <pc:chgData name="Никола Алексеев" userId="ba66283bcb01e904" providerId="LiveId" clId="{9FA99FA1-656E-4361-BD8C-5D97150E1C72}" dt="2018-02-25T23:27:48.075" v="8558" actId="1076"/>
        <pc:sldMkLst>
          <pc:docMk/>
          <pc:sldMk cId="866867631" sldId="265"/>
        </pc:sldMkLst>
        <pc:spChg chg="del">
          <ac:chgData name="Никола Алексеев" userId="ba66283bcb01e904" providerId="LiveId" clId="{9FA99FA1-656E-4361-BD8C-5D97150E1C72}" dt="2018-02-25T23:20:08.835" v="7913" actId="478"/>
          <ac:spMkLst>
            <pc:docMk/>
            <pc:sldMk cId="866867631" sldId="265"/>
            <ac:spMk id="3" creationId="{875FCFE7-578D-4068-AD05-36A0E90DBC75}"/>
          </ac:spMkLst>
        </pc:spChg>
        <pc:spChg chg="del">
          <ac:chgData name="Никола Алексеев" userId="ba66283bcb01e904" providerId="LiveId" clId="{9FA99FA1-656E-4361-BD8C-5D97150E1C72}" dt="2018-02-25T23:20:08.835" v="7913" actId="478"/>
          <ac:spMkLst>
            <pc:docMk/>
            <pc:sldMk cId="866867631" sldId="265"/>
            <ac:spMk id="4" creationId="{796C3D3A-5450-4384-BA8C-C0F143C4EF5E}"/>
          </ac:spMkLst>
        </pc:spChg>
        <pc:spChg chg="add">
          <ac:chgData name="Никола Алексеев" userId="ba66283bcb01e904" providerId="LiveId" clId="{9FA99FA1-656E-4361-BD8C-5D97150E1C72}" dt="2018-02-25T23:20:29.078" v="7914" actId="1076"/>
          <ac:spMkLst>
            <pc:docMk/>
            <pc:sldMk cId="866867631" sldId="265"/>
            <ac:spMk id="5" creationId="{CAD3B3E3-C36E-451E-B900-06DEF99AF220}"/>
          </ac:spMkLst>
        </pc:spChg>
        <pc:spChg chg="del">
          <ac:chgData name="Никола Алексеев" userId="ba66283bcb01e904" providerId="LiveId" clId="{9FA99FA1-656E-4361-BD8C-5D97150E1C72}" dt="2018-02-25T23:20:08.835" v="7913" actId="478"/>
          <ac:spMkLst>
            <pc:docMk/>
            <pc:sldMk cId="866867631" sldId="265"/>
            <ac:spMk id="6" creationId="{F83BAA0E-E212-4B09-A4D3-E2EF44929EAD}"/>
          </ac:spMkLst>
        </pc:spChg>
        <pc:spChg chg="add">
          <ac:chgData name="Никола Алексеев" userId="ba66283bcb01e904" providerId="LiveId" clId="{9FA99FA1-656E-4361-BD8C-5D97150E1C72}" dt="2018-02-25T23:20:29.078" v="7914" actId="1076"/>
          <ac:spMkLst>
            <pc:docMk/>
            <pc:sldMk cId="866867631" sldId="265"/>
            <ac:spMk id="7" creationId="{C4639E44-BB18-4666-A4E5-3CA57DE61574}"/>
          </ac:spMkLst>
        </pc:spChg>
        <pc:spChg chg="add">
          <ac:chgData name="Никола Алексеев" userId="ba66283bcb01e904" providerId="LiveId" clId="{9FA99FA1-656E-4361-BD8C-5D97150E1C72}" dt="2018-02-25T23:20:29.078" v="7914" actId="1076"/>
          <ac:spMkLst>
            <pc:docMk/>
            <pc:sldMk cId="866867631" sldId="265"/>
            <ac:spMk id="8" creationId="{235B8D14-6C18-4FD4-A94B-27502EFC410E}"/>
          </ac:spMkLst>
        </pc:spChg>
        <pc:spChg chg="add">
          <ac:chgData name="Никола Алексеев" userId="ba66283bcb01e904" providerId="LiveId" clId="{9FA99FA1-656E-4361-BD8C-5D97150E1C72}" dt="2018-02-25T23:20:29.078" v="7914" actId="1076"/>
          <ac:spMkLst>
            <pc:docMk/>
            <pc:sldMk cId="866867631" sldId="265"/>
            <ac:spMk id="9" creationId="{D76ADD15-AF2C-447B-AC70-09E2BD4E1478}"/>
          </ac:spMkLst>
        </pc:spChg>
        <pc:spChg chg="add mod">
          <ac:chgData name="Никола Алексеев" userId="ba66283bcb01e904" providerId="LiveId" clId="{9FA99FA1-656E-4361-BD8C-5D97150E1C72}" dt="2018-02-25T23:26:25.891" v="8415" actId="404"/>
          <ac:spMkLst>
            <pc:docMk/>
            <pc:sldMk cId="866867631" sldId="265"/>
            <ac:spMk id="10" creationId="{ED824A7D-61D9-45CB-9956-3710C1650B65}"/>
          </ac:spMkLst>
        </pc:spChg>
        <pc:spChg chg="add del mod">
          <ac:chgData name="Никола Алексеев" userId="ba66283bcb01e904" providerId="LiveId" clId="{9FA99FA1-656E-4361-BD8C-5D97150E1C72}" dt="2018-02-25T23:25:06.774" v="8406" actId="1076"/>
          <ac:spMkLst>
            <pc:docMk/>
            <pc:sldMk cId="866867631" sldId="265"/>
            <ac:spMk id="11" creationId="{207344D3-186E-4D74-8C9E-720A27F69A10}"/>
          </ac:spMkLst>
        </pc:spChg>
        <pc:spChg chg="add mod">
          <ac:chgData name="Никола Алексеев" userId="ba66283bcb01e904" providerId="LiveId" clId="{9FA99FA1-656E-4361-BD8C-5D97150E1C72}" dt="2018-02-25T23:27:41.403" v="8557" actId="1076"/>
          <ac:spMkLst>
            <pc:docMk/>
            <pc:sldMk cId="866867631" sldId="265"/>
            <ac:spMk id="12" creationId="{FE5F5F37-F4D2-4AC5-A53B-8F5DCE0EBC27}"/>
          </ac:spMkLst>
        </pc:spChg>
        <pc:picChg chg="add mod">
          <ac:chgData name="Никола Алексеев" userId="ba66283bcb01e904" providerId="LiveId" clId="{9FA99FA1-656E-4361-BD8C-5D97150E1C72}" dt="2018-02-25T23:27:48.075" v="8558" actId="1076"/>
          <ac:picMkLst>
            <pc:docMk/>
            <pc:sldMk cId="866867631" sldId="265"/>
            <ac:picMk id="2" creationId="{3DA9FDE9-B0D5-44B8-B2A4-DD3733DC468C}"/>
          </ac:picMkLst>
        </pc:picChg>
      </pc:sldChg>
      <pc:sldChg chg="addSp delSp modSp add">
        <pc:chgData name="Никола Алексеев" userId="ba66283bcb01e904" providerId="LiveId" clId="{9FA99FA1-656E-4361-BD8C-5D97150E1C72}" dt="2018-02-25T23:20:01.125" v="7911" actId="1076"/>
        <pc:sldMkLst>
          <pc:docMk/>
          <pc:sldMk cId="2753505431" sldId="266"/>
        </pc:sldMkLst>
        <pc:spChg chg="mod">
          <ac:chgData name="Никола Алексеев" userId="ba66283bcb01e904" providerId="LiveId" clId="{9FA99FA1-656E-4361-BD8C-5D97150E1C72}" dt="2018-02-25T23:11:37.623" v="7816" actId="1076"/>
          <ac:spMkLst>
            <pc:docMk/>
            <pc:sldMk cId="2753505431" sldId="266"/>
            <ac:spMk id="2" creationId="{0CF269FC-0BAE-4E58-AFE7-2D2D3FEA5B9E}"/>
          </ac:spMkLst>
        </pc:spChg>
        <pc:spChg chg="add mod">
          <ac:chgData name="Никола Алексеев" userId="ba66283bcb01e904" providerId="LiveId" clId="{9FA99FA1-656E-4361-BD8C-5D97150E1C72}" dt="2018-02-25T23:08:20.452" v="7610" actId="164"/>
          <ac:spMkLst>
            <pc:docMk/>
            <pc:sldMk cId="2753505431" sldId="266"/>
            <ac:spMk id="3" creationId="{D657BCF4-AE39-4B80-B245-A00FBFEDA9A3}"/>
          </ac:spMkLst>
        </pc:spChg>
        <pc:spChg chg="add mod">
          <ac:chgData name="Никола Алексеев" userId="ba66283bcb01e904" providerId="LiveId" clId="{9FA99FA1-656E-4361-BD8C-5D97150E1C72}" dt="2018-02-25T23:07:31.553" v="7599" actId="14100"/>
          <ac:spMkLst>
            <pc:docMk/>
            <pc:sldMk cId="2753505431" sldId="266"/>
            <ac:spMk id="4" creationId="{969892F8-472E-4AFC-822F-C004BA826313}"/>
          </ac:spMkLst>
        </pc:spChg>
        <pc:spChg chg="del mod topLvl">
          <ac:chgData name="Никола Алексеев" userId="ba66283bcb01e904" providerId="LiveId" clId="{9FA99FA1-656E-4361-BD8C-5D97150E1C72}" dt="2018-02-25T22:57:12.074" v="7270" actId="478"/>
          <ac:spMkLst>
            <pc:docMk/>
            <pc:sldMk cId="2753505431" sldId="266"/>
            <ac:spMk id="22" creationId="{87CC9619-0E7E-424E-AD1A-DA7EC1852376}"/>
          </ac:spMkLst>
        </pc:spChg>
        <pc:spChg chg="del mod topLvl">
          <ac:chgData name="Никола Алексеев" userId="ba66283bcb01e904" providerId="LiveId" clId="{9FA99FA1-656E-4361-BD8C-5D97150E1C72}" dt="2018-02-25T22:57:17.896" v="7272" actId="478"/>
          <ac:spMkLst>
            <pc:docMk/>
            <pc:sldMk cId="2753505431" sldId="266"/>
            <ac:spMk id="23" creationId="{1452CE29-DC66-4723-85C2-6B3B6BBC5E49}"/>
          </ac:spMkLst>
        </pc:spChg>
        <pc:spChg chg="del mod topLvl">
          <ac:chgData name="Никола Алексеев" userId="ba66283bcb01e904" providerId="LiveId" clId="{9FA99FA1-656E-4361-BD8C-5D97150E1C72}" dt="2018-02-25T22:57:29.182" v="7274" actId="478"/>
          <ac:spMkLst>
            <pc:docMk/>
            <pc:sldMk cId="2753505431" sldId="266"/>
            <ac:spMk id="24" creationId="{001DE732-CE72-4EB3-91D9-9C4582309AF4}"/>
          </ac:spMkLst>
        </pc:spChg>
        <pc:spChg chg="del mod topLvl">
          <ac:chgData name="Никола Алексеев" userId="ba66283bcb01e904" providerId="LiveId" clId="{9FA99FA1-656E-4361-BD8C-5D97150E1C72}" dt="2018-02-25T22:57:33.077" v="7276" actId="478"/>
          <ac:spMkLst>
            <pc:docMk/>
            <pc:sldMk cId="2753505431" sldId="266"/>
            <ac:spMk id="25" creationId="{0BBD2471-B2A0-40CE-81D2-B75AF5F45BB4}"/>
          </ac:spMkLst>
        </pc:spChg>
        <pc:spChg chg="del mod topLvl">
          <ac:chgData name="Никола Алексеев" userId="ba66283bcb01e904" providerId="LiveId" clId="{9FA99FA1-656E-4361-BD8C-5D97150E1C72}" dt="2018-02-25T22:57:36.598" v="7278" actId="478"/>
          <ac:spMkLst>
            <pc:docMk/>
            <pc:sldMk cId="2753505431" sldId="266"/>
            <ac:spMk id="26" creationId="{59D4C49E-2C59-4E71-87FF-248F574F5D5A}"/>
          </ac:spMkLst>
        </pc:spChg>
        <pc:spChg chg="del mod topLvl">
          <ac:chgData name="Никола Алексеев" userId="ba66283bcb01e904" providerId="LiveId" clId="{9FA99FA1-656E-4361-BD8C-5D97150E1C72}" dt="2018-02-25T22:57:52.093" v="7286" actId="478"/>
          <ac:spMkLst>
            <pc:docMk/>
            <pc:sldMk cId="2753505431" sldId="266"/>
            <ac:spMk id="27" creationId="{845B238F-D2D1-4CE8-AFC0-0C5141C98F10}"/>
          </ac:spMkLst>
        </pc:spChg>
        <pc:spChg chg="del">
          <ac:chgData name="Никола Алексеев" userId="ba66283bcb01e904" providerId="LiveId" clId="{9FA99FA1-656E-4361-BD8C-5D97150E1C72}" dt="2018-02-25T22:57:05.933" v="7267" actId="478"/>
          <ac:spMkLst>
            <pc:docMk/>
            <pc:sldMk cId="2753505431" sldId="266"/>
            <ac:spMk id="38" creationId="{FC5D8972-40DD-4E30-9E7C-E73FD02BB9E9}"/>
          </ac:spMkLst>
        </pc:spChg>
        <pc:spChg chg="del">
          <ac:chgData name="Никола Алексеев" userId="ba66283bcb01e904" providerId="LiveId" clId="{9FA99FA1-656E-4361-BD8C-5D97150E1C72}" dt="2018-02-25T22:57:06.982" v="7268" actId="478"/>
          <ac:spMkLst>
            <pc:docMk/>
            <pc:sldMk cId="2753505431" sldId="266"/>
            <ac:spMk id="39" creationId="{E163C31C-F04F-4E50-B0F3-763D6C399396}"/>
          </ac:spMkLst>
        </pc:spChg>
        <pc:spChg chg="del">
          <ac:chgData name="Никола Алексеев" userId="ba66283bcb01e904" providerId="LiveId" clId="{9FA99FA1-656E-4361-BD8C-5D97150E1C72}" dt="2018-02-25T22:57:44.710" v="7282" actId="478"/>
          <ac:spMkLst>
            <pc:docMk/>
            <pc:sldMk cId="2753505431" sldId="266"/>
            <ac:spMk id="40" creationId="{DE36A35B-3527-41C8-83A8-4C4E0CE3E793}"/>
          </ac:spMkLst>
        </pc:spChg>
        <pc:spChg chg="add mod">
          <ac:chgData name="Никола Алексеев" userId="ba66283bcb01e904" providerId="LiveId" clId="{9FA99FA1-656E-4361-BD8C-5D97150E1C72}" dt="2018-02-25T23:08:32.467" v="7614" actId="164"/>
          <ac:spMkLst>
            <pc:docMk/>
            <pc:sldMk cId="2753505431" sldId="266"/>
            <ac:spMk id="46" creationId="{291C6149-EA99-43BD-8150-240029EE546E}"/>
          </ac:spMkLst>
        </pc:spChg>
        <pc:spChg chg="del">
          <ac:chgData name="Никола Алексеев" userId="ba66283bcb01e904" providerId="LiveId" clId="{9FA99FA1-656E-4361-BD8C-5D97150E1C72}" dt="2018-02-25T22:57:05.463" v="7266" actId="478"/>
          <ac:spMkLst>
            <pc:docMk/>
            <pc:sldMk cId="2753505431" sldId="266"/>
            <ac:spMk id="48" creationId="{F5E7A642-ED19-45DF-8B73-31B48B59B025}"/>
          </ac:spMkLst>
        </pc:spChg>
        <pc:spChg chg="add mod">
          <ac:chgData name="Никола Алексеев" userId="ba66283bcb01e904" providerId="LiveId" clId="{9FA99FA1-656E-4361-BD8C-5D97150E1C72}" dt="2018-02-25T23:08:52.179" v="7618" actId="164"/>
          <ac:spMkLst>
            <pc:docMk/>
            <pc:sldMk cId="2753505431" sldId="266"/>
            <ac:spMk id="53" creationId="{C752E9AA-DB38-43B1-AD5F-75168C541DB1}"/>
          </ac:spMkLst>
        </pc:spChg>
        <pc:spChg chg="add mod">
          <ac:chgData name="Никола Алексеев" userId="ba66283bcb01e904" providerId="LiveId" clId="{9FA99FA1-656E-4361-BD8C-5D97150E1C72}" dt="2018-02-25T23:09:08.196" v="7622" actId="164"/>
          <ac:spMkLst>
            <pc:docMk/>
            <pc:sldMk cId="2753505431" sldId="266"/>
            <ac:spMk id="54" creationId="{48C59EC4-2F74-403F-9711-2DBCC61BF430}"/>
          </ac:spMkLst>
        </pc:spChg>
        <pc:spChg chg="add mod">
          <ac:chgData name="Никола Алексеев" userId="ba66283bcb01e904" providerId="LiveId" clId="{9FA99FA1-656E-4361-BD8C-5D97150E1C72}" dt="2018-02-25T23:09:27.911" v="7679" actId="164"/>
          <ac:spMkLst>
            <pc:docMk/>
            <pc:sldMk cId="2753505431" sldId="266"/>
            <ac:spMk id="55" creationId="{513FE202-0E32-4586-8F0A-F8728C35797A}"/>
          </ac:spMkLst>
        </pc:spChg>
        <pc:spChg chg="add mod ord">
          <ac:chgData name="Никола Алексеев" userId="ba66283bcb01e904" providerId="LiveId" clId="{9FA99FA1-656E-4361-BD8C-5D97150E1C72}" dt="2018-02-25T23:20:01.125" v="7911" actId="1076"/>
          <ac:spMkLst>
            <pc:docMk/>
            <pc:sldMk cId="2753505431" sldId="266"/>
            <ac:spMk id="56" creationId="{CD0E3CF4-E70D-4244-AE3A-BE0476CA17B8}"/>
          </ac:spMkLst>
        </pc:spChg>
        <pc:grpChg chg="add mod">
          <ac:chgData name="Никола Алексеев" userId="ba66283bcb01e904" providerId="LiveId" clId="{9FA99FA1-656E-4361-BD8C-5D97150E1C72}" dt="2018-02-25T23:19:11.379" v="7902" actId="1036"/>
          <ac:grpSpMkLst>
            <pc:docMk/>
            <pc:sldMk cId="2753505431" sldId="266"/>
            <ac:grpSpMk id="6" creationId="{56967F8D-4DF8-473E-B36A-13C6F9CA07EB}"/>
          </ac:grpSpMkLst>
        </pc:grpChg>
        <pc:grpChg chg="add mod">
          <ac:chgData name="Никола Алексеев" userId="ba66283bcb01e904" providerId="LiveId" clId="{9FA99FA1-656E-4361-BD8C-5D97150E1C72}" dt="2018-02-25T23:19:59.947" v="7910" actId="1037"/>
          <ac:grpSpMkLst>
            <pc:docMk/>
            <pc:sldMk cId="2753505431" sldId="266"/>
            <ac:grpSpMk id="10" creationId="{40F7224D-026D-4325-900B-A7F25785333A}"/>
          </ac:grpSpMkLst>
        </pc:grpChg>
        <pc:grpChg chg="add mod">
          <ac:chgData name="Никола Алексеев" userId="ba66283bcb01e904" providerId="LiveId" clId="{9FA99FA1-656E-4361-BD8C-5D97150E1C72}" dt="2018-02-25T23:19:11.379" v="7902" actId="1036"/>
          <ac:grpSpMkLst>
            <pc:docMk/>
            <pc:sldMk cId="2753505431" sldId="266"/>
            <ac:grpSpMk id="12" creationId="{F413F9AE-A26F-4084-8508-72B7FF19E45F}"/>
          </ac:grpSpMkLst>
        </pc:grpChg>
        <pc:grpChg chg="add mod">
          <ac:chgData name="Никола Алексеев" userId="ba66283bcb01e904" providerId="LiveId" clId="{9FA99FA1-656E-4361-BD8C-5D97150E1C72}" dt="2018-02-25T23:19:11.379" v="7902" actId="1036"/>
          <ac:grpSpMkLst>
            <pc:docMk/>
            <pc:sldMk cId="2753505431" sldId="266"/>
            <ac:grpSpMk id="14" creationId="{426CAE35-4DA1-415B-92C3-75B4D390D86B}"/>
          </ac:grpSpMkLst>
        </pc:grpChg>
        <pc:grpChg chg="add mod">
          <ac:chgData name="Никола Алексеев" userId="ba66283bcb01e904" providerId="LiveId" clId="{9FA99FA1-656E-4361-BD8C-5D97150E1C72}" dt="2018-02-25T23:19:11.379" v="7902" actId="1036"/>
          <ac:grpSpMkLst>
            <pc:docMk/>
            <pc:sldMk cId="2753505431" sldId="266"/>
            <ac:grpSpMk id="16" creationId="{44B11CF9-3473-43DA-8AF3-612A0BF3CA7C}"/>
          </ac:grpSpMkLst>
        </pc:grpChg>
        <pc:grpChg chg="del">
          <ac:chgData name="Никола Алексеев" userId="ba66283bcb01e904" providerId="LiveId" clId="{9FA99FA1-656E-4361-BD8C-5D97150E1C72}" dt="2018-02-25T22:57:35.579" v="7277" actId="165"/>
          <ac:grpSpMkLst>
            <pc:docMk/>
            <pc:sldMk cId="2753505431" sldId="266"/>
            <ac:grpSpMk id="41" creationId="{EF6068DB-ED49-49D0-953C-3ACD84922175}"/>
          </ac:grpSpMkLst>
        </pc:grpChg>
        <pc:grpChg chg="del">
          <ac:chgData name="Никола Алексеев" userId="ba66283bcb01e904" providerId="LiveId" clId="{9FA99FA1-656E-4361-BD8C-5D97150E1C72}" dt="2018-02-25T22:57:31.754" v="7275" actId="165"/>
          <ac:grpSpMkLst>
            <pc:docMk/>
            <pc:sldMk cId="2753505431" sldId="266"/>
            <ac:grpSpMk id="42" creationId="{C736A654-4AA1-4249-AFE9-296E38488E9D}"/>
          </ac:grpSpMkLst>
        </pc:grpChg>
        <pc:grpChg chg="del">
          <ac:chgData name="Никола Алексеев" userId="ba66283bcb01e904" providerId="LiveId" clId="{9FA99FA1-656E-4361-BD8C-5D97150E1C72}" dt="2018-02-25T22:57:26.950" v="7273" actId="165"/>
          <ac:grpSpMkLst>
            <pc:docMk/>
            <pc:sldMk cId="2753505431" sldId="266"/>
            <ac:grpSpMk id="43" creationId="{8BBD74CC-8372-4F93-AB79-35AA0A6833A0}"/>
          </ac:grpSpMkLst>
        </pc:grpChg>
        <pc:grpChg chg="del">
          <ac:chgData name="Никола Алексеев" userId="ba66283bcb01e904" providerId="LiveId" clId="{9FA99FA1-656E-4361-BD8C-5D97150E1C72}" dt="2018-02-25T22:57:16.341" v="7271" actId="165"/>
          <ac:grpSpMkLst>
            <pc:docMk/>
            <pc:sldMk cId="2753505431" sldId="266"/>
            <ac:grpSpMk id="44" creationId="{4B30F5EE-5AF6-40E2-9AEE-ABF008A8E8D6}"/>
          </ac:grpSpMkLst>
        </pc:grpChg>
        <pc:grpChg chg="del">
          <ac:chgData name="Никола Алексеев" userId="ba66283bcb01e904" providerId="LiveId" clId="{9FA99FA1-656E-4361-BD8C-5D97150E1C72}" dt="2018-02-25T22:57:10.805" v="7269" actId="165"/>
          <ac:grpSpMkLst>
            <pc:docMk/>
            <pc:sldMk cId="2753505431" sldId="266"/>
            <ac:grpSpMk id="45" creationId="{6AFFB7CE-4E19-47FE-9C45-2CDB011C1302}"/>
          </ac:grpSpMkLst>
        </pc:grpChg>
        <pc:grpChg chg="del ord">
          <ac:chgData name="Никола Алексеев" userId="ba66283bcb01e904" providerId="LiveId" clId="{9FA99FA1-656E-4361-BD8C-5D97150E1C72}" dt="2018-02-25T22:57:41.733" v="7280" actId="165"/>
          <ac:grpSpMkLst>
            <pc:docMk/>
            <pc:sldMk cId="2753505431" sldId="266"/>
            <ac:grpSpMk id="49" creationId="{DBD74991-B1CC-45E6-8470-DA6ED5C7D887}"/>
          </ac:grpSpMkLst>
        </pc:grpChg>
        <pc:grpChg chg="del">
          <ac:chgData name="Никола Алексеев" userId="ba66283bcb01e904" providerId="LiveId" clId="{9FA99FA1-656E-4361-BD8C-5D97150E1C72}" dt="2018-02-25T22:57:43.412" v="7281" actId="478"/>
          <ac:grpSpMkLst>
            <pc:docMk/>
            <pc:sldMk cId="2753505431" sldId="266"/>
            <ac:grpSpMk id="50" creationId="{8266407A-14A3-4415-B513-4A07511EF107}"/>
          </ac:grpSpMkLst>
        </pc:grpChg>
        <pc:grpChg chg="del">
          <ac:chgData name="Никола Алексеев" userId="ba66283bcb01e904" providerId="LiveId" clId="{9FA99FA1-656E-4361-BD8C-5D97150E1C72}" dt="2018-02-25T22:57:43.412" v="7281" actId="478"/>
          <ac:grpSpMkLst>
            <pc:docMk/>
            <pc:sldMk cId="2753505431" sldId="266"/>
            <ac:grpSpMk id="59" creationId="{71B596C0-5805-471D-B7BB-213C300F98B6}"/>
          </ac:grpSpMkLst>
        </pc:grpChg>
        <pc:grpChg chg="del">
          <ac:chgData name="Никола Алексеев" userId="ba66283bcb01e904" providerId="LiveId" clId="{9FA99FA1-656E-4361-BD8C-5D97150E1C72}" dt="2018-02-25T22:57:43.412" v="7281" actId="478"/>
          <ac:grpSpMkLst>
            <pc:docMk/>
            <pc:sldMk cId="2753505431" sldId="266"/>
            <ac:grpSpMk id="62" creationId="{E039CE7E-2AE1-44A1-B235-04BED08D42EA}"/>
          </ac:grpSpMkLst>
        </pc:grpChg>
        <pc:grpChg chg="del">
          <ac:chgData name="Никола Алексеев" userId="ba66283bcb01e904" providerId="LiveId" clId="{9FA99FA1-656E-4361-BD8C-5D97150E1C72}" dt="2018-02-25T22:57:43.412" v="7281" actId="478"/>
          <ac:grpSpMkLst>
            <pc:docMk/>
            <pc:sldMk cId="2753505431" sldId="266"/>
            <ac:grpSpMk id="65" creationId="{99EA7CDD-A039-4D20-A45F-354D37B2703F}"/>
          </ac:grpSpMkLst>
        </pc:grpChg>
        <pc:picChg chg="mod topLvl">
          <ac:chgData name="Никола Алексеев" userId="ba66283bcb01e904" providerId="LiveId" clId="{9FA99FA1-656E-4361-BD8C-5D97150E1C72}" dt="2018-02-25T23:09:27.911" v="7679" actId="164"/>
          <ac:picMkLst>
            <pc:docMk/>
            <pc:sldMk cId="2753505431" sldId="266"/>
            <ac:picMk id="11" creationId="{72E0074B-5BC0-47A0-8B6F-4C95B4E23FDE}"/>
          </ac:picMkLst>
        </pc:picChg>
        <pc:picChg chg="mod topLvl">
          <ac:chgData name="Никола Алексеев" userId="ba66283bcb01e904" providerId="LiveId" clId="{9FA99FA1-656E-4361-BD8C-5D97150E1C72}" dt="2018-02-25T23:08:52.179" v="7618" actId="164"/>
          <ac:picMkLst>
            <pc:docMk/>
            <pc:sldMk cId="2753505431" sldId="266"/>
            <ac:picMk id="13" creationId="{A2496861-B28D-48D1-9F25-63454D25D0D3}"/>
          </ac:picMkLst>
        </pc:picChg>
        <pc:picChg chg="mod topLvl">
          <ac:chgData name="Никола Алексеев" userId="ba66283bcb01e904" providerId="LiveId" clId="{9FA99FA1-656E-4361-BD8C-5D97150E1C72}" dt="2018-02-25T23:09:08.196" v="7622" actId="164"/>
          <ac:picMkLst>
            <pc:docMk/>
            <pc:sldMk cId="2753505431" sldId="266"/>
            <ac:picMk id="15" creationId="{A7001EB9-DFC5-47E7-9654-1E3C067E9464}"/>
          </ac:picMkLst>
        </pc:picChg>
        <pc:picChg chg="mod topLvl">
          <ac:chgData name="Никола Алексеев" userId="ba66283bcb01e904" providerId="LiveId" clId="{9FA99FA1-656E-4361-BD8C-5D97150E1C72}" dt="2018-02-25T23:08:52.179" v="7618" actId="164"/>
          <ac:picMkLst>
            <pc:docMk/>
            <pc:sldMk cId="2753505431" sldId="266"/>
            <ac:picMk id="17" creationId="{E5431DAA-57AF-414C-90BF-874EBD8D5D0F}"/>
          </ac:picMkLst>
        </pc:picChg>
        <pc:picChg chg="mod topLvl">
          <ac:chgData name="Никола Алексеев" userId="ba66283bcb01e904" providerId="LiveId" clId="{9FA99FA1-656E-4361-BD8C-5D97150E1C72}" dt="2018-02-25T23:08:32.467" v="7614" actId="164"/>
          <ac:picMkLst>
            <pc:docMk/>
            <pc:sldMk cId="2753505431" sldId="266"/>
            <ac:picMk id="19" creationId="{DD85A70A-75E3-4F35-88F3-41CBB299567B}"/>
          </ac:picMkLst>
        </pc:picChg>
        <pc:picChg chg="mod topLvl">
          <ac:chgData name="Никола Алексеев" userId="ba66283bcb01e904" providerId="LiveId" clId="{9FA99FA1-656E-4361-BD8C-5D97150E1C72}" dt="2018-02-25T23:08:20.452" v="7610" actId="164"/>
          <ac:picMkLst>
            <pc:docMk/>
            <pc:sldMk cId="2753505431" sldId="266"/>
            <ac:picMk id="21" creationId="{33F84F47-E176-4750-A3F8-8207B47C9D8F}"/>
          </ac:picMkLst>
        </pc:picChg>
        <pc:picChg chg="del mod">
          <ac:chgData name="Никола Алексеев" userId="ba66283bcb01e904" providerId="LiveId" clId="{9FA99FA1-656E-4361-BD8C-5D97150E1C72}" dt="2018-02-25T23:07:54.194" v="7603" actId="478"/>
          <ac:picMkLst>
            <pc:docMk/>
            <pc:sldMk cId="2753505431" sldId="266"/>
            <ac:picMk id="37" creationId="{8FB443DB-EF62-410A-AFDC-6A1610A4E7A4}"/>
          </ac:picMkLst>
        </pc:picChg>
        <pc:picChg chg="del mod">
          <ac:chgData name="Никола Алексеев" userId="ba66283bcb01e904" providerId="LiveId" clId="{9FA99FA1-656E-4361-BD8C-5D97150E1C72}" dt="2018-02-25T23:07:54.194" v="7603" actId="478"/>
          <ac:picMkLst>
            <pc:docMk/>
            <pc:sldMk cId="2753505431" sldId="266"/>
            <ac:picMk id="47" creationId="{8C51C6FB-AD2F-447D-9664-1D2C49AB628C}"/>
          </ac:picMkLst>
        </pc:picChg>
      </pc:sldChg>
      <pc:sldChg chg="addSp delSp modSp add">
        <pc:chgData name="Никола Алексеев" userId="ba66283bcb01e904" providerId="LiveId" clId="{9FA99FA1-656E-4361-BD8C-5D97150E1C72}" dt="2018-02-25T23:19:55.244" v="7909" actId="1038"/>
        <pc:sldMkLst>
          <pc:docMk/>
          <pc:sldMk cId="1584663734" sldId="267"/>
        </pc:sldMkLst>
        <pc:spChg chg="mod">
          <ac:chgData name="Никола Алексеев" userId="ba66283bcb01e904" providerId="LiveId" clId="{9FA99FA1-656E-4361-BD8C-5D97150E1C72}" dt="2018-02-25T23:11:41.978" v="7817" actId="1076"/>
          <ac:spMkLst>
            <pc:docMk/>
            <pc:sldMk cId="1584663734" sldId="267"/>
            <ac:spMk id="2" creationId="{0CF269FC-0BAE-4E58-AFE7-2D2D3FEA5B9E}"/>
          </ac:spMkLst>
        </pc:spChg>
        <pc:spChg chg="mod topLvl">
          <ac:chgData name="Никола Алексеев" userId="ba66283bcb01e904" providerId="LiveId" clId="{9FA99FA1-656E-4361-BD8C-5D97150E1C72}" dt="2018-02-25T23:15:07.308" v="7850" actId="164"/>
          <ac:spMkLst>
            <pc:docMk/>
            <pc:sldMk cId="1584663734" sldId="267"/>
            <ac:spMk id="3" creationId="{D657BCF4-AE39-4B80-B245-A00FBFEDA9A3}"/>
          </ac:spMkLst>
        </pc:spChg>
        <pc:spChg chg="del">
          <ac:chgData name="Никола Алексеев" userId="ba66283bcb01e904" providerId="LiveId" clId="{9FA99FA1-656E-4361-BD8C-5D97150E1C72}" dt="2018-02-25T23:19:01.184" v="7898" actId="478"/>
          <ac:spMkLst>
            <pc:docMk/>
            <pc:sldMk cId="1584663734" sldId="267"/>
            <ac:spMk id="4" creationId="{969892F8-472E-4AFC-822F-C004BA826313}"/>
          </ac:spMkLst>
        </pc:spChg>
        <pc:spChg chg="add mod">
          <ac:chgData name="Никола Алексеев" userId="ba66283bcb01e904" providerId="LiveId" clId="{9FA99FA1-656E-4361-BD8C-5D97150E1C72}" dt="2018-02-25T23:16:05.339" v="7882" actId="164"/>
          <ac:spMkLst>
            <pc:docMk/>
            <pc:sldMk cId="1584663734" sldId="267"/>
            <ac:spMk id="22" creationId="{07BDA741-EC9F-49A8-B336-C6AF9968AD32}"/>
          </ac:spMkLst>
        </pc:spChg>
        <pc:spChg chg="add del mod">
          <ac:chgData name="Никола Алексеев" userId="ba66283bcb01e904" providerId="LiveId" clId="{9FA99FA1-656E-4361-BD8C-5D97150E1C72}" dt="2018-02-25T23:15:26.473" v="7854" actId="478"/>
          <ac:spMkLst>
            <pc:docMk/>
            <pc:sldMk cId="1584663734" sldId="267"/>
            <ac:spMk id="25" creationId="{02DC5908-BACD-45DD-B7BB-39C403F52E29}"/>
          </ac:spMkLst>
        </pc:spChg>
        <pc:spChg chg="del mod topLvl">
          <ac:chgData name="Никола Алексеев" userId="ba66283bcb01e904" providerId="LiveId" clId="{9FA99FA1-656E-4361-BD8C-5D97150E1C72}" dt="2018-02-25T23:14:56.297" v="7846" actId="478"/>
          <ac:spMkLst>
            <pc:docMk/>
            <pc:sldMk cId="1584663734" sldId="267"/>
            <ac:spMk id="46" creationId="{291C6149-EA99-43BD-8150-240029EE546E}"/>
          </ac:spMkLst>
        </pc:spChg>
        <pc:spChg chg="mod topLvl">
          <ac:chgData name="Никола Алексеев" userId="ba66283bcb01e904" providerId="LiveId" clId="{9FA99FA1-656E-4361-BD8C-5D97150E1C72}" dt="2018-02-25T23:18:46.310" v="7894" actId="164"/>
          <ac:spMkLst>
            <pc:docMk/>
            <pc:sldMk cId="1584663734" sldId="267"/>
            <ac:spMk id="53" creationId="{C752E9AA-DB38-43B1-AD5F-75168C541DB1}"/>
          </ac:spMkLst>
        </pc:spChg>
        <pc:spChg chg="mod">
          <ac:chgData name="Никола Алексеев" userId="ba66283bcb01e904" providerId="LiveId" clId="{9FA99FA1-656E-4361-BD8C-5D97150E1C72}" dt="2018-02-25T23:12:46.459" v="7825" actId="1037"/>
          <ac:spMkLst>
            <pc:docMk/>
            <pc:sldMk cId="1584663734" sldId="267"/>
            <ac:spMk id="54" creationId="{48C59EC4-2F74-403F-9711-2DBCC61BF430}"/>
          </ac:spMkLst>
        </pc:spChg>
        <pc:spChg chg="del mod topLvl">
          <ac:chgData name="Никола Алексеев" userId="ba66283bcb01e904" providerId="LiveId" clId="{9FA99FA1-656E-4361-BD8C-5D97150E1C72}" dt="2018-02-25T23:18:27.933" v="7889" actId="478"/>
          <ac:spMkLst>
            <pc:docMk/>
            <pc:sldMk cId="1584663734" sldId="267"/>
            <ac:spMk id="55" creationId="{513FE202-0E32-4586-8F0A-F8728C35797A}"/>
          </ac:spMkLst>
        </pc:spChg>
        <pc:spChg chg="mod">
          <ac:chgData name="Никола Алексеев" userId="ba66283bcb01e904" providerId="LiveId" clId="{9FA99FA1-656E-4361-BD8C-5D97150E1C72}" dt="2018-02-25T23:19:14.515" v="7904" actId="1036"/>
          <ac:spMkLst>
            <pc:docMk/>
            <pc:sldMk cId="1584663734" sldId="267"/>
            <ac:spMk id="56" creationId="{CD0E3CF4-E70D-4244-AE3A-BE0476CA17B8}"/>
          </ac:spMkLst>
        </pc:spChg>
        <pc:grpChg chg="del mod">
          <ac:chgData name="Никола Алексеев" userId="ba66283bcb01e904" providerId="LiveId" clId="{9FA99FA1-656E-4361-BD8C-5D97150E1C72}" dt="2018-02-25T23:14:58.273" v="7847" actId="165"/>
          <ac:grpSpMkLst>
            <pc:docMk/>
            <pc:sldMk cId="1584663734" sldId="267"/>
            <ac:grpSpMk id="6" creationId="{56967F8D-4DF8-473E-B36A-13C6F9CA07EB}"/>
          </ac:grpSpMkLst>
        </pc:grpChg>
        <pc:grpChg chg="del mod">
          <ac:chgData name="Никола Алексеев" userId="ba66283bcb01e904" providerId="LiveId" clId="{9FA99FA1-656E-4361-BD8C-5D97150E1C72}" dt="2018-02-25T23:14:54.449" v="7845" actId="165"/>
          <ac:grpSpMkLst>
            <pc:docMk/>
            <pc:sldMk cId="1584663734" sldId="267"/>
            <ac:grpSpMk id="10" creationId="{40F7224D-026D-4325-900B-A7F25785333A}"/>
          </ac:grpSpMkLst>
        </pc:grpChg>
        <pc:grpChg chg="del mod">
          <ac:chgData name="Никола Алексеев" userId="ba66283bcb01e904" providerId="LiveId" clId="{9FA99FA1-656E-4361-BD8C-5D97150E1C72}" dt="2018-02-25T23:12:55.316" v="7826" actId="165"/>
          <ac:grpSpMkLst>
            <pc:docMk/>
            <pc:sldMk cId="1584663734" sldId="267"/>
            <ac:grpSpMk id="12" creationId="{F413F9AE-A26F-4084-8508-72B7FF19E45F}"/>
          </ac:grpSpMkLst>
        </pc:grpChg>
        <pc:grpChg chg="mod">
          <ac:chgData name="Никола Алексеев" userId="ba66283bcb01e904" providerId="LiveId" clId="{9FA99FA1-656E-4361-BD8C-5D97150E1C72}" dt="2018-02-25T23:19:14.515" v="7904" actId="1036"/>
          <ac:grpSpMkLst>
            <pc:docMk/>
            <pc:sldMk cId="1584663734" sldId="267"/>
            <ac:grpSpMk id="14" creationId="{426CAE35-4DA1-415B-92C3-75B4D390D86B}"/>
          </ac:grpSpMkLst>
        </pc:grpChg>
        <pc:grpChg chg="del mod">
          <ac:chgData name="Никола Алексеев" userId="ba66283bcb01e904" providerId="LiveId" clId="{9FA99FA1-656E-4361-BD8C-5D97150E1C72}" dt="2018-02-25T23:18:20.300" v="7885" actId="165"/>
          <ac:grpSpMkLst>
            <pc:docMk/>
            <pc:sldMk cId="1584663734" sldId="267"/>
            <ac:grpSpMk id="16" creationId="{44B11CF9-3473-43DA-8AF3-612A0BF3CA7C}"/>
          </ac:grpSpMkLst>
        </pc:grpChg>
        <pc:grpChg chg="add mod">
          <ac:chgData name="Никола Алексеев" userId="ba66283bcb01e904" providerId="LiveId" clId="{9FA99FA1-656E-4361-BD8C-5D97150E1C72}" dt="2018-02-25T23:19:53.974" v="7907" actId="1037"/>
          <ac:grpSpMkLst>
            <pc:docMk/>
            <pc:sldMk cId="1584663734" sldId="267"/>
            <ac:grpSpMk id="18" creationId="{1F627407-3729-464C-AC0D-1219B5472584}"/>
          </ac:grpSpMkLst>
        </pc:grpChg>
        <pc:grpChg chg="add del mod">
          <ac:chgData name="Никола Алексеев" userId="ba66283bcb01e904" providerId="LiveId" clId="{9FA99FA1-656E-4361-BD8C-5D97150E1C72}" dt="2018-02-25T23:18:31.482" v="7890" actId="165"/>
          <ac:grpSpMkLst>
            <pc:docMk/>
            <pc:sldMk cId="1584663734" sldId="267"/>
            <ac:grpSpMk id="20" creationId="{ACFB97DF-17AE-4987-9438-A167734DB7AD}"/>
          </ac:grpSpMkLst>
        </pc:grpChg>
        <pc:grpChg chg="add del mod">
          <ac:chgData name="Никола Алексеев" userId="ba66283bcb01e904" providerId="LiveId" clId="{9FA99FA1-656E-4361-BD8C-5D97150E1C72}" dt="2018-02-25T23:19:55.244" v="7909" actId="1038"/>
          <ac:grpSpMkLst>
            <pc:docMk/>
            <pc:sldMk cId="1584663734" sldId="267"/>
            <ac:grpSpMk id="23" creationId="{36CBEC7D-A431-4D47-9365-0E7989C4923B}"/>
          </ac:grpSpMkLst>
        </pc:grpChg>
        <pc:grpChg chg="add mod">
          <ac:chgData name="Никола Алексеев" userId="ba66283bcb01e904" providerId="LiveId" clId="{9FA99FA1-656E-4361-BD8C-5D97150E1C72}" dt="2018-02-25T23:19:14.515" v="7904" actId="1036"/>
          <ac:grpSpMkLst>
            <pc:docMk/>
            <pc:sldMk cId="1584663734" sldId="267"/>
            <ac:grpSpMk id="24" creationId="{8BB43782-4A68-4C38-9A77-3C62156E5B1F}"/>
          </ac:grpSpMkLst>
        </pc:grpChg>
        <pc:picChg chg="mod topLvl">
          <ac:chgData name="Никола Алексеев" userId="ba66283bcb01e904" providerId="LiveId" clId="{9FA99FA1-656E-4361-BD8C-5D97150E1C72}" dt="2018-02-25T23:18:46.310" v="7894" actId="164"/>
          <ac:picMkLst>
            <pc:docMk/>
            <pc:sldMk cId="1584663734" sldId="267"/>
            <ac:picMk id="11" creationId="{72E0074B-5BC0-47A0-8B6F-4C95B4E23FDE}"/>
          </ac:picMkLst>
        </pc:picChg>
        <pc:picChg chg="mod topLvl">
          <ac:chgData name="Никола Алексеев" userId="ba66283bcb01e904" providerId="LiveId" clId="{9FA99FA1-656E-4361-BD8C-5D97150E1C72}" dt="2018-02-25T23:18:46.310" v="7894" actId="164"/>
          <ac:picMkLst>
            <pc:docMk/>
            <pc:sldMk cId="1584663734" sldId="267"/>
            <ac:picMk id="13" creationId="{A2496861-B28D-48D1-9F25-63454D25D0D3}"/>
          </ac:picMkLst>
        </pc:picChg>
        <pc:picChg chg="mod topLvl">
          <ac:chgData name="Никола Алексеев" userId="ba66283bcb01e904" providerId="LiveId" clId="{9FA99FA1-656E-4361-BD8C-5D97150E1C72}" dt="2018-02-25T23:16:05.339" v="7882" actId="164"/>
          <ac:picMkLst>
            <pc:docMk/>
            <pc:sldMk cId="1584663734" sldId="267"/>
            <ac:picMk id="17" creationId="{E5431DAA-57AF-414C-90BF-874EBD8D5D0F}"/>
          </ac:picMkLst>
        </pc:picChg>
        <pc:picChg chg="mod topLvl">
          <ac:chgData name="Никола Алексеев" userId="ba66283bcb01e904" providerId="LiveId" clId="{9FA99FA1-656E-4361-BD8C-5D97150E1C72}" dt="2018-02-25T23:15:07.308" v="7850" actId="164"/>
          <ac:picMkLst>
            <pc:docMk/>
            <pc:sldMk cId="1584663734" sldId="267"/>
            <ac:picMk id="19" creationId="{DD85A70A-75E3-4F35-88F3-41CBB299567B}"/>
          </ac:picMkLst>
        </pc:picChg>
        <pc:picChg chg="mod topLvl">
          <ac:chgData name="Никола Алексеев" userId="ba66283bcb01e904" providerId="LiveId" clId="{9FA99FA1-656E-4361-BD8C-5D97150E1C72}" dt="2018-02-25T23:15:07.308" v="7850" actId="164"/>
          <ac:picMkLst>
            <pc:docMk/>
            <pc:sldMk cId="1584663734" sldId="267"/>
            <ac:picMk id="21" creationId="{33F84F47-E176-4750-A3F8-8207B47C9D8F}"/>
          </ac:picMkLst>
        </pc:picChg>
      </pc:sldChg>
      <pc:sldChg chg="addSp delSp modSp add">
        <pc:chgData name="Никола Алексеев" userId="ba66283bcb01e904" providerId="LiveId" clId="{9FA99FA1-656E-4361-BD8C-5D97150E1C72}" dt="2018-02-26T23:04:17.469" v="18124" actId="1076"/>
        <pc:sldMkLst>
          <pc:docMk/>
          <pc:sldMk cId="2490399688" sldId="268"/>
        </pc:sldMkLst>
        <pc:spChg chg="del">
          <ac:chgData name="Никола Алексеев" userId="ba66283bcb01e904" providerId="LiveId" clId="{9FA99FA1-656E-4361-BD8C-5D97150E1C72}" dt="2018-02-25T23:28:25.012" v="8560" actId="478"/>
          <ac:spMkLst>
            <pc:docMk/>
            <pc:sldMk cId="2490399688" sldId="268"/>
            <ac:spMk id="3" creationId="{875FCFE7-578D-4068-AD05-36A0E90DBC75}"/>
          </ac:spMkLst>
        </pc:spChg>
        <pc:spChg chg="del">
          <ac:chgData name="Никола Алексеев" userId="ba66283bcb01e904" providerId="LiveId" clId="{9FA99FA1-656E-4361-BD8C-5D97150E1C72}" dt="2018-02-25T23:28:25.012" v="8560" actId="478"/>
          <ac:spMkLst>
            <pc:docMk/>
            <pc:sldMk cId="2490399688" sldId="268"/>
            <ac:spMk id="4" creationId="{796C3D3A-5450-4384-BA8C-C0F143C4EF5E}"/>
          </ac:spMkLst>
        </pc:spChg>
        <pc:spChg chg="add mod">
          <ac:chgData name="Никола Алексеев" userId="ba66283bcb01e904" providerId="LiveId" clId="{9FA99FA1-656E-4361-BD8C-5D97150E1C72}" dt="2018-02-25T23:29:40.006" v="8590" actId="14100"/>
          <ac:spMkLst>
            <pc:docMk/>
            <pc:sldMk cId="2490399688" sldId="268"/>
            <ac:spMk id="5" creationId="{A68E8EA7-2C86-4FA4-8AE9-6BB618929D33}"/>
          </ac:spMkLst>
        </pc:spChg>
        <pc:spChg chg="del">
          <ac:chgData name="Никола Алексеев" userId="ba66283bcb01e904" providerId="LiveId" clId="{9FA99FA1-656E-4361-BD8C-5D97150E1C72}" dt="2018-02-25T23:28:25.012" v="8560" actId="478"/>
          <ac:spMkLst>
            <pc:docMk/>
            <pc:sldMk cId="2490399688" sldId="268"/>
            <ac:spMk id="6" creationId="{F83BAA0E-E212-4B09-A4D3-E2EF44929EAD}"/>
          </ac:spMkLst>
        </pc:spChg>
        <pc:spChg chg="add mod">
          <ac:chgData name="Никола Алексеев" userId="ba66283bcb01e904" providerId="LiveId" clId="{9FA99FA1-656E-4361-BD8C-5D97150E1C72}" dt="2018-02-25T23:29:22.255" v="8576" actId="14100"/>
          <ac:spMkLst>
            <pc:docMk/>
            <pc:sldMk cId="2490399688" sldId="268"/>
            <ac:spMk id="7" creationId="{12C52F5D-5605-4F9E-84CB-6555ED7A556E}"/>
          </ac:spMkLst>
        </pc:spChg>
        <pc:spChg chg="add mod">
          <ac:chgData name="Никола Алексеев" userId="ba66283bcb01e904" providerId="LiveId" clId="{9FA99FA1-656E-4361-BD8C-5D97150E1C72}" dt="2018-02-25T23:29:15.593" v="8575" actId="14100"/>
          <ac:spMkLst>
            <pc:docMk/>
            <pc:sldMk cId="2490399688" sldId="268"/>
            <ac:spMk id="8" creationId="{4BF4A8E1-C12A-42BB-99AB-E93A237EC3E9}"/>
          </ac:spMkLst>
        </pc:spChg>
        <pc:spChg chg="add mod">
          <ac:chgData name="Никола Алексеев" userId="ba66283bcb01e904" providerId="LiveId" clId="{9FA99FA1-656E-4361-BD8C-5D97150E1C72}" dt="2018-02-25T23:29:36.812" v="8589" actId="14100"/>
          <ac:spMkLst>
            <pc:docMk/>
            <pc:sldMk cId="2490399688" sldId="268"/>
            <ac:spMk id="9" creationId="{1675D87C-17CD-4BC4-8DE0-0DDA8698FF71}"/>
          </ac:spMkLst>
        </pc:spChg>
        <pc:spChg chg="add mod">
          <ac:chgData name="Никола Алексеев" userId="ba66283bcb01e904" providerId="LiveId" clId="{9FA99FA1-656E-4361-BD8C-5D97150E1C72}" dt="2018-02-25T23:36:42.420" v="9180" actId="20577"/>
          <ac:spMkLst>
            <pc:docMk/>
            <pc:sldMk cId="2490399688" sldId="268"/>
            <ac:spMk id="10" creationId="{B09BD4C8-4E2C-4C5E-A257-D569D5CE426A}"/>
          </ac:spMkLst>
        </pc:spChg>
        <pc:spChg chg="add mod">
          <ac:chgData name="Никола Алексеев" userId="ba66283bcb01e904" providerId="LiveId" clId="{9FA99FA1-656E-4361-BD8C-5D97150E1C72}" dt="2018-02-25T23:41:49.134" v="9232" actId="1076"/>
          <ac:spMkLst>
            <pc:docMk/>
            <pc:sldMk cId="2490399688" sldId="268"/>
            <ac:spMk id="11" creationId="{C5E327DC-306E-4E51-A557-FFCEF047263D}"/>
          </ac:spMkLst>
        </pc:spChg>
        <pc:picChg chg="add del mod">
          <ac:chgData name="Никола Алексеев" userId="ba66283bcb01e904" providerId="LiveId" clId="{9FA99FA1-656E-4361-BD8C-5D97150E1C72}" dt="2018-02-25T23:41:05.104" v="9218" actId="478"/>
          <ac:picMkLst>
            <pc:docMk/>
            <pc:sldMk cId="2490399688" sldId="268"/>
            <ac:picMk id="2" creationId="{4D5E1687-730B-46DA-AF90-254C0B7F9B74}"/>
          </ac:picMkLst>
        </pc:picChg>
        <pc:picChg chg="add del mod">
          <ac:chgData name="Никола Алексеев" userId="ba66283bcb01e904" providerId="LiveId" clId="{9FA99FA1-656E-4361-BD8C-5D97150E1C72}" dt="2018-02-26T23:03:48.572" v="18120" actId="1076"/>
          <ac:picMkLst>
            <pc:docMk/>
            <pc:sldMk cId="2490399688" sldId="268"/>
            <ac:picMk id="2" creationId="{FD38FF66-4851-4302-A0CB-D6E6885FD3D9}"/>
          </ac:picMkLst>
        </pc:picChg>
        <pc:picChg chg="add mod">
          <ac:chgData name="Никола Алексеев" userId="ba66283bcb01e904" providerId="LiveId" clId="{9FA99FA1-656E-4361-BD8C-5D97150E1C72}" dt="2018-02-26T23:04:17.469" v="18124" actId="1076"/>
          <ac:picMkLst>
            <pc:docMk/>
            <pc:sldMk cId="2490399688" sldId="268"/>
            <ac:picMk id="3" creationId="{4E3E3120-2BE2-428F-8692-517D41D1F4D0}"/>
          </ac:picMkLst>
        </pc:picChg>
        <pc:picChg chg="add del mod">
          <ac:chgData name="Никола Алексеев" userId="ba66283bcb01e904" providerId="LiveId" clId="{9FA99FA1-656E-4361-BD8C-5D97150E1C72}" dt="2018-02-26T23:04:13.126" v="18123" actId="478"/>
          <ac:picMkLst>
            <pc:docMk/>
            <pc:sldMk cId="2490399688" sldId="268"/>
            <ac:picMk id="12" creationId="{1396CA74-FCBD-4212-A5A0-7D7ADFC5F0EE}"/>
          </ac:picMkLst>
        </pc:picChg>
      </pc:sldChg>
      <pc:sldChg chg="addSp delSp modSp add">
        <pc:chgData name="Никола Алексеев" userId="ba66283bcb01e904" providerId="LiveId" clId="{9FA99FA1-656E-4361-BD8C-5D97150E1C72}" dt="2018-02-26T23:04:46.023" v="18125" actId="1076"/>
        <pc:sldMkLst>
          <pc:docMk/>
          <pc:sldMk cId="2807842217" sldId="269"/>
        </pc:sldMkLst>
        <pc:spChg chg="del">
          <ac:chgData name="Никола Алексеев" userId="ba66283bcb01e904" providerId="LiveId" clId="{9FA99FA1-656E-4361-BD8C-5D97150E1C72}" dt="2018-02-25T23:42:22.838" v="9234" actId="478"/>
          <ac:spMkLst>
            <pc:docMk/>
            <pc:sldMk cId="2807842217" sldId="269"/>
            <ac:spMk id="3" creationId="{875FCFE7-578D-4068-AD05-36A0E90DBC75}"/>
          </ac:spMkLst>
        </pc:spChg>
        <pc:spChg chg="del">
          <ac:chgData name="Никола Алексеев" userId="ba66283bcb01e904" providerId="LiveId" clId="{9FA99FA1-656E-4361-BD8C-5D97150E1C72}" dt="2018-02-25T23:42:22.838" v="9234" actId="478"/>
          <ac:spMkLst>
            <pc:docMk/>
            <pc:sldMk cId="2807842217" sldId="269"/>
            <ac:spMk id="4" creationId="{796C3D3A-5450-4384-BA8C-C0F143C4EF5E}"/>
          </ac:spMkLst>
        </pc:spChg>
        <pc:spChg chg="add">
          <ac:chgData name="Никола Алексеев" userId="ba66283bcb01e904" providerId="LiveId" clId="{9FA99FA1-656E-4361-BD8C-5D97150E1C72}" dt="2018-02-25T23:42:31.133" v="9235" actId="20577"/>
          <ac:spMkLst>
            <pc:docMk/>
            <pc:sldMk cId="2807842217" sldId="269"/>
            <ac:spMk id="5" creationId="{162256F2-682E-4B8E-8DD7-5CDEB8ECDC94}"/>
          </ac:spMkLst>
        </pc:spChg>
        <pc:spChg chg="del">
          <ac:chgData name="Никола Алексеев" userId="ba66283bcb01e904" providerId="LiveId" clId="{9FA99FA1-656E-4361-BD8C-5D97150E1C72}" dt="2018-02-25T23:42:22.838" v="9234" actId="478"/>
          <ac:spMkLst>
            <pc:docMk/>
            <pc:sldMk cId="2807842217" sldId="269"/>
            <ac:spMk id="6" creationId="{F83BAA0E-E212-4B09-A4D3-E2EF44929EAD}"/>
          </ac:spMkLst>
        </pc:spChg>
        <pc:spChg chg="add">
          <ac:chgData name="Никола Алексеев" userId="ba66283bcb01e904" providerId="LiveId" clId="{9FA99FA1-656E-4361-BD8C-5D97150E1C72}" dt="2018-02-25T23:42:31.133" v="9235" actId="20577"/>
          <ac:spMkLst>
            <pc:docMk/>
            <pc:sldMk cId="2807842217" sldId="269"/>
            <ac:spMk id="7" creationId="{FAD92D75-648A-4C9F-B616-4E571F08D00E}"/>
          </ac:spMkLst>
        </pc:spChg>
        <pc:spChg chg="add mod">
          <ac:chgData name="Никола Алексеев" userId="ba66283bcb01e904" providerId="LiveId" clId="{9FA99FA1-656E-4361-BD8C-5D97150E1C72}" dt="2018-02-25T23:45:52.044" v="9298" actId="20577"/>
          <ac:spMkLst>
            <pc:docMk/>
            <pc:sldMk cId="2807842217" sldId="269"/>
            <ac:spMk id="8" creationId="{CCA3B7CE-715A-419B-866B-30E0E5A4F7A0}"/>
          </ac:spMkLst>
        </pc:spChg>
        <pc:spChg chg="add">
          <ac:chgData name="Никола Алексеев" userId="ba66283bcb01e904" providerId="LiveId" clId="{9FA99FA1-656E-4361-BD8C-5D97150E1C72}" dt="2018-02-25T23:42:31.133" v="9235" actId="20577"/>
          <ac:spMkLst>
            <pc:docMk/>
            <pc:sldMk cId="2807842217" sldId="269"/>
            <ac:spMk id="9" creationId="{D543570B-3D4F-4BD9-934A-7775E713423C}"/>
          </ac:spMkLst>
        </pc:spChg>
        <pc:spChg chg="add mod">
          <ac:chgData name="Никола Алексеев" userId="ba66283bcb01e904" providerId="LiveId" clId="{9FA99FA1-656E-4361-BD8C-5D97150E1C72}" dt="2018-02-26T23:04:46.023" v="18125" actId="1076"/>
          <ac:spMkLst>
            <pc:docMk/>
            <pc:sldMk cId="2807842217" sldId="269"/>
            <ac:spMk id="10" creationId="{485057C0-2624-4C8A-9B56-ABEAA5CE10CD}"/>
          </ac:spMkLst>
        </pc:spChg>
        <pc:picChg chg="add del mod">
          <ac:chgData name="Никола Алексеев" userId="ba66283bcb01e904" providerId="LiveId" clId="{9FA99FA1-656E-4361-BD8C-5D97150E1C72}" dt="2018-02-26T23:03:09.755" v="18111" actId="478"/>
          <ac:picMkLst>
            <pc:docMk/>
            <pc:sldMk cId="2807842217" sldId="269"/>
            <ac:picMk id="2" creationId="{792292A9-7531-4125-B2E0-DE3E9253F497}"/>
          </ac:picMkLst>
        </pc:picChg>
        <pc:picChg chg="add del mod">
          <ac:chgData name="Никола Алексеев" userId="ba66283bcb01e904" providerId="LiveId" clId="{9FA99FA1-656E-4361-BD8C-5D97150E1C72}" dt="2018-02-26T23:03:19.676" v="18115" actId="1076"/>
          <ac:picMkLst>
            <pc:docMk/>
            <pc:sldMk cId="2807842217" sldId="269"/>
            <ac:picMk id="3" creationId="{5AD15312-7370-4C96-8D8B-BA983D1C0DA9}"/>
          </ac:picMkLst>
        </pc:picChg>
      </pc:sldChg>
      <pc:sldChg chg="addSp delSp modSp add ord">
        <pc:chgData name="Никола Алексеев" userId="ba66283bcb01e904" providerId="LiveId" clId="{9FA99FA1-656E-4361-BD8C-5D97150E1C72}" dt="2018-02-26T21:34:40.945" v="12709" actId="1035"/>
        <pc:sldMkLst>
          <pc:docMk/>
          <pc:sldMk cId="703550056" sldId="270"/>
        </pc:sldMkLst>
        <pc:spChg chg="add del mod">
          <ac:chgData name="Никола Алексеев" userId="ba66283bcb01e904" providerId="LiveId" clId="{9FA99FA1-656E-4361-BD8C-5D97150E1C72}" dt="2018-02-25T23:48:30.510" v="9341" actId="478"/>
          <ac:spMkLst>
            <pc:docMk/>
            <pc:sldMk cId="703550056" sldId="270"/>
            <ac:spMk id="2" creationId="{EDC75926-410A-4233-99DB-D76A9996F164}"/>
          </ac:spMkLst>
        </pc:spChg>
        <pc:spChg chg="del">
          <ac:chgData name="Никола Алексеев" userId="ba66283bcb01e904" providerId="LiveId" clId="{9FA99FA1-656E-4361-BD8C-5D97150E1C72}" dt="2018-02-25T23:45:21.436" v="9293" actId="478"/>
          <ac:spMkLst>
            <pc:docMk/>
            <pc:sldMk cId="703550056" sldId="270"/>
            <ac:spMk id="3" creationId="{875FCFE7-578D-4068-AD05-36A0E90DBC75}"/>
          </ac:spMkLst>
        </pc:spChg>
        <pc:spChg chg="del">
          <ac:chgData name="Никола Алексеев" userId="ba66283bcb01e904" providerId="LiveId" clId="{9FA99FA1-656E-4361-BD8C-5D97150E1C72}" dt="2018-02-25T23:45:21.436" v="9293" actId="478"/>
          <ac:spMkLst>
            <pc:docMk/>
            <pc:sldMk cId="703550056" sldId="270"/>
            <ac:spMk id="4" creationId="{796C3D3A-5450-4384-BA8C-C0F143C4EF5E}"/>
          </ac:spMkLst>
        </pc:spChg>
        <pc:spChg chg="add del">
          <ac:chgData name="Никола Алексеев" userId="ba66283bcb01e904" providerId="LiveId" clId="{9FA99FA1-656E-4361-BD8C-5D97150E1C72}" dt="2018-02-25T23:45:38.942" v="9295" actId="20577"/>
          <ac:spMkLst>
            <pc:docMk/>
            <pc:sldMk cId="703550056" sldId="270"/>
            <ac:spMk id="5" creationId="{3F258BE2-23C9-4B61-ACA6-DF0DCF542DA4}"/>
          </ac:spMkLst>
        </pc:spChg>
        <pc:spChg chg="del">
          <ac:chgData name="Никола Алексеев" userId="ba66283bcb01e904" providerId="LiveId" clId="{9FA99FA1-656E-4361-BD8C-5D97150E1C72}" dt="2018-02-25T23:45:21.436" v="9293" actId="478"/>
          <ac:spMkLst>
            <pc:docMk/>
            <pc:sldMk cId="703550056" sldId="270"/>
            <ac:spMk id="6" creationId="{F83BAA0E-E212-4B09-A4D3-E2EF44929EAD}"/>
          </ac:spMkLst>
        </pc:spChg>
        <pc:spChg chg="add del">
          <ac:chgData name="Никола Алексеев" userId="ba66283bcb01e904" providerId="LiveId" clId="{9FA99FA1-656E-4361-BD8C-5D97150E1C72}" dt="2018-02-25T23:45:38.942" v="9295" actId="20577"/>
          <ac:spMkLst>
            <pc:docMk/>
            <pc:sldMk cId="703550056" sldId="270"/>
            <ac:spMk id="7" creationId="{A5B9978B-1175-4B67-A366-C7A130D413F2}"/>
          </ac:spMkLst>
        </pc:spChg>
        <pc:spChg chg="add del">
          <ac:chgData name="Никола Алексеев" userId="ba66283bcb01e904" providerId="LiveId" clId="{9FA99FA1-656E-4361-BD8C-5D97150E1C72}" dt="2018-02-25T23:45:38.942" v="9295" actId="20577"/>
          <ac:spMkLst>
            <pc:docMk/>
            <pc:sldMk cId="703550056" sldId="270"/>
            <ac:spMk id="8" creationId="{D4A6339E-62C2-4D55-B3CD-B966E3C8790B}"/>
          </ac:spMkLst>
        </pc:spChg>
        <pc:spChg chg="add del">
          <ac:chgData name="Никола Алексеев" userId="ba66283bcb01e904" providerId="LiveId" clId="{9FA99FA1-656E-4361-BD8C-5D97150E1C72}" dt="2018-02-25T23:45:43.204" v="9297" actId="20577"/>
          <ac:spMkLst>
            <pc:docMk/>
            <pc:sldMk cId="703550056" sldId="270"/>
            <ac:spMk id="9" creationId="{82CE22D5-60C1-4A38-B7D7-B7B3FCC3AC97}"/>
          </ac:spMkLst>
        </pc:spChg>
        <pc:spChg chg="add del">
          <ac:chgData name="Никола Алексеев" userId="ba66283bcb01e904" providerId="LiveId" clId="{9FA99FA1-656E-4361-BD8C-5D97150E1C72}" dt="2018-02-25T23:45:43.204" v="9297" actId="20577"/>
          <ac:spMkLst>
            <pc:docMk/>
            <pc:sldMk cId="703550056" sldId="270"/>
            <ac:spMk id="10" creationId="{DD04706E-1CC2-47EA-AFD1-7345A94B704C}"/>
          </ac:spMkLst>
        </pc:spChg>
        <pc:spChg chg="add del">
          <ac:chgData name="Никола Алексеев" userId="ba66283bcb01e904" providerId="LiveId" clId="{9FA99FA1-656E-4361-BD8C-5D97150E1C72}" dt="2018-02-25T23:45:43.204" v="9297" actId="20577"/>
          <ac:spMkLst>
            <pc:docMk/>
            <pc:sldMk cId="703550056" sldId="270"/>
            <ac:spMk id="11" creationId="{29218C2A-0019-469F-ADF3-988CDD584C2D}"/>
          </ac:spMkLst>
        </pc:spChg>
        <pc:spChg chg="add mod">
          <ac:chgData name="Никола Алексеев" userId="ba66283bcb01e904" providerId="LiveId" clId="{9FA99FA1-656E-4361-BD8C-5D97150E1C72}" dt="2018-02-25T23:46:25.820" v="9330" actId="14100"/>
          <ac:spMkLst>
            <pc:docMk/>
            <pc:sldMk cId="703550056" sldId="270"/>
            <ac:spMk id="12" creationId="{220FD866-684C-4239-8398-107F5328858B}"/>
          </ac:spMkLst>
        </pc:spChg>
        <pc:spChg chg="add">
          <ac:chgData name="Никола Алексеев" userId="ba66283bcb01e904" providerId="LiveId" clId="{9FA99FA1-656E-4361-BD8C-5D97150E1C72}" dt="2018-02-25T23:45:55.117" v="9299" actId="20577"/>
          <ac:spMkLst>
            <pc:docMk/>
            <pc:sldMk cId="703550056" sldId="270"/>
            <ac:spMk id="13" creationId="{CCFC37A0-CAD4-450A-A2DB-5BB776B5FC7F}"/>
          </ac:spMkLst>
        </pc:spChg>
        <pc:spChg chg="add">
          <ac:chgData name="Никола Алексеев" userId="ba66283bcb01e904" providerId="LiveId" clId="{9FA99FA1-656E-4361-BD8C-5D97150E1C72}" dt="2018-02-25T23:45:55.117" v="9299" actId="20577"/>
          <ac:spMkLst>
            <pc:docMk/>
            <pc:sldMk cId="703550056" sldId="270"/>
            <ac:spMk id="14" creationId="{02F5E36C-D56D-4B78-BD2D-FF90C410DE14}"/>
          </ac:spMkLst>
        </pc:spChg>
        <pc:spChg chg="add mod">
          <ac:chgData name="Никола Алексеев" userId="ba66283bcb01e904" providerId="LiveId" clId="{9FA99FA1-656E-4361-BD8C-5D97150E1C72}" dt="2018-02-25T23:46:17.652" v="9329" actId="14100"/>
          <ac:spMkLst>
            <pc:docMk/>
            <pc:sldMk cId="703550056" sldId="270"/>
            <ac:spMk id="15" creationId="{245AD743-00F0-4429-8B60-282C32E68E90}"/>
          </ac:spMkLst>
        </pc:spChg>
        <pc:spChg chg="add mod">
          <ac:chgData name="Никола Алексеев" userId="ba66283bcb01e904" providerId="LiveId" clId="{9FA99FA1-656E-4361-BD8C-5D97150E1C72}" dt="2018-02-26T21:12:23.033" v="12399" actId="1076"/>
          <ac:spMkLst>
            <pc:docMk/>
            <pc:sldMk cId="703550056" sldId="270"/>
            <ac:spMk id="16" creationId="{4A65E061-E1AE-4D6A-8E44-D9F39B912C49}"/>
          </ac:spMkLst>
        </pc:spChg>
        <pc:graphicFrameChg chg="add del mod">
          <ac:chgData name="Никола Алексеев" userId="ba66283bcb01e904" providerId="LiveId" clId="{9FA99FA1-656E-4361-BD8C-5D97150E1C72}" dt="2018-02-26T21:11:57.953" v="12391" actId="478"/>
          <ac:graphicFrameMkLst>
            <pc:docMk/>
            <pc:sldMk cId="703550056" sldId="270"/>
            <ac:graphicFrameMk id="3" creationId="{3DB2309D-E6FF-4C61-95B4-AAAB5840D157}"/>
          </ac:graphicFrameMkLst>
        </pc:graphicFrameChg>
        <pc:graphicFrameChg chg="add mod">
          <ac:chgData name="Никола Алексеев" userId="ba66283bcb01e904" providerId="LiveId" clId="{9FA99FA1-656E-4361-BD8C-5D97150E1C72}" dt="2018-02-26T21:12:20.524" v="12398" actId="1076"/>
          <ac:graphicFrameMkLst>
            <pc:docMk/>
            <pc:sldMk cId="703550056" sldId="270"/>
            <ac:graphicFrameMk id="4" creationId="{FDDDAE83-2E6D-4404-B077-07666EE46DD9}"/>
          </ac:graphicFrameMkLst>
        </pc:graphicFrameChg>
        <pc:picChg chg="add del">
          <ac:chgData name="Никола Алексеев" userId="ba66283bcb01e904" providerId="LiveId" clId="{9FA99FA1-656E-4361-BD8C-5D97150E1C72}" dt="2018-02-26T21:11:23.554" v="12385" actId="478"/>
          <ac:picMkLst>
            <pc:docMk/>
            <pc:sldMk cId="703550056" sldId="270"/>
            <ac:picMk id="2" creationId="{E066EFDA-DE27-4B35-BAA6-071498340E1F}"/>
          </ac:picMkLst>
        </pc:picChg>
      </pc:sldChg>
      <pc:sldChg chg="addSp delSp modSp add">
        <pc:chgData name="Никола Алексеев" userId="ba66283bcb01e904" providerId="LiveId" clId="{9FA99FA1-656E-4361-BD8C-5D97150E1C72}" dt="2018-02-28T00:21:46.612" v="18744" actId="20577"/>
        <pc:sldMkLst>
          <pc:docMk/>
          <pc:sldMk cId="176294494" sldId="271"/>
        </pc:sldMkLst>
        <pc:spChg chg="del">
          <ac:chgData name="Никола Алексеев" userId="ba66283bcb01e904" providerId="LiveId" clId="{9FA99FA1-656E-4361-BD8C-5D97150E1C72}" dt="2018-02-26T00:20:19.013" v="11002" actId="478"/>
          <ac:spMkLst>
            <pc:docMk/>
            <pc:sldMk cId="176294494" sldId="271"/>
            <ac:spMk id="3" creationId="{875FCFE7-578D-4068-AD05-36A0E90DBC75}"/>
          </ac:spMkLst>
        </pc:spChg>
        <pc:spChg chg="del">
          <ac:chgData name="Никола Алексеев" userId="ba66283bcb01e904" providerId="LiveId" clId="{9FA99FA1-656E-4361-BD8C-5D97150E1C72}" dt="2018-02-26T00:20:19.013" v="11002" actId="478"/>
          <ac:spMkLst>
            <pc:docMk/>
            <pc:sldMk cId="176294494" sldId="271"/>
            <ac:spMk id="4" creationId="{796C3D3A-5450-4384-BA8C-C0F143C4EF5E}"/>
          </ac:spMkLst>
        </pc:spChg>
        <pc:spChg chg="add">
          <ac:chgData name="Никола Алексеев" userId="ba66283bcb01e904" providerId="LiveId" clId="{9FA99FA1-656E-4361-BD8C-5D97150E1C72}" dt="2018-02-26T00:20:22.187" v="11003" actId="1076"/>
          <ac:spMkLst>
            <pc:docMk/>
            <pc:sldMk cId="176294494" sldId="271"/>
            <ac:spMk id="5" creationId="{F12DB301-676D-45F5-A368-169AA94485FA}"/>
          </ac:spMkLst>
        </pc:spChg>
        <pc:spChg chg="del mod">
          <ac:chgData name="Никола Алексеев" userId="ba66283bcb01e904" providerId="LiveId" clId="{9FA99FA1-656E-4361-BD8C-5D97150E1C72}" dt="2018-02-26T00:20:19.013" v="11002" actId="478"/>
          <ac:spMkLst>
            <pc:docMk/>
            <pc:sldMk cId="176294494" sldId="271"/>
            <ac:spMk id="6" creationId="{F83BAA0E-E212-4B09-A4D3-E2EF44929EAD}"/>
          </ac:spMkLst>
        </pc:spChg>
        <pc:spChg chg="add">
          <ac:chgData name="Никола Алексеев" userId="ba66283bcb01e904" providerId="LiveId" clId="{9FA99FA1-656E-4361-BD8C-5D97150E1C72}" dt="2018-02-26T00:20:22.187" v="11003" actId="1076"/>
          <ac:spMkLst>
            <pc:docMk/>
            <pc:sldMk cId="176294494" sldId="271"/>
            <ac:spMk id="7" creationId="{A76187A0-0DF0-4024-9600-D8F2CF533A3B}"/>
          </ac:spMkLst>
        </pc:spChg>
        <pc:spChg chg="add">
          <ac:chgData name="Никола Алексеев" userId="ba66283bcb01e904" providerId="LiveId" clId="{9FA99FA1-656E-4361-BD8C-5D97150E1C72}" dt="2018-02-26T00:20:22.187" v="11003" actId="1076"/>
          <ac:spMkLst>
            <pc:docMk/>
            <pc:sldMk cId="176294494" sldId="271"/>
            <ac:spMk id="8" creationId="{C4DAD611-96E0-4C3D-9BD7-D8A5D47CD644}"/>
          </ac:spMkLst>
        </pc:spChg>
        <pc:spChg chg="add">
          <ac:chgData name="Никола Алексеев" userId="ba66283bcb01e904" providerId="LiveId" clId="{9FA99FA1-656E-4361-BD8C-5D97150E1C72}" dt="2018-02-26T00:20:22.187" v="11003" actId="1076"/>
          <ac:spMkLst>
            <pc:docMk/>
            <pc:sldMk cId="176294494" sldId="271"/>
            <ac:spMk id="9" creationId="{E790356B-04C2-4A36-BAFD-6616704F0356}"/>
          </ac:spMkLst>
        </pc:spChg>
        <pc:spChg chg="add mod">
          <ac:chgData name="Никола Алексеев" userId="ba66283bcb01e904" providerId="LiveId" clId="{9FA99FA1-656E-4361-BD8C-5D97150E1C72}" dt="2018-02-26T00:33:18.395" v="11784" actId="1076"/>
          <ac:spMkLst>
            <pc:docMk/>
            <pc:sldMk cId="176294494" sldId="271"/>
            <ac:spMk id="10" creationId="{CE8060A2-EDF3-41C3-B0A6-06E608C4AD60}"/>
          </ac:spMkLst>
        </pc:spChg>
        <pc:spChg chg="add mod">
          <ac:chgData name="Никола Алексеев" userId="ba66283bcb01e904" providerId="LiveId" clId="{9FA99FA1-656E-4361-BD8C-5D97150E1C72}" dt="2018-02-26T00:33:18.395" v="11784" actId="1076"/>
          <ac:spMkLst>
            <pc:docMk/>
            <pc:sldMk cId="176294494" sldId="271"/>
            <ac:spMk id="11" creationId="{D356297D-CE4D-49D0-BD79-B1F33E5983C6}"/>
          </ac:spMkLst>
        </pc:spChg>
        <pc:spChg chg="add del">
          <ac:chgData name="Никола Алексеев" userId="ba66283bcb01e904" providerId="LiveId" clId="{9FA99FA1-656E-4361-BD8C-5D97150E1C72}" dt="2018-02-26T00:22:06.902" v="11084" actId="1076"/>
          <ac:spMkLst>
            <pc:docMk/>
            <pc:sldMk cId="176294494" sldId="271"/>
            <ac:spMk id="12" creationId="{9D7F9B14-A02D-4158-9EEC-4D466BA73768}"/>
          </ac:spMkLst>
        </pc:spChg>
        <pc:spChg chg="add mod">
          <ac:chgData name="Никола Алексеев" userId="ba66283bcb01e904" providerId="LiveId" clId="{9FA99FA1-656E-4361-BD8C-5D97150E1C72}" dt="2018-02-26T00:24:47.591" v="11132" actId="571"/>
          <ac:spMkLst>
            <pc:docMk/>
            <pc:sldMk cId="176294494" sldId="271"/>
            <ac:spMk id="13" creationId="{9DBA7C64-9C78-407C-B869-028A235A157E}"/>
          </ac:spMkLst>
        </pc:spChg>
        <pc:spChg chg="add mod">
          <ac:chgData name="Никола Алексеев" userId="ba66283bcb01e904" providerId="LiveId" clId="{9FA99FA1-656E-4361-BD8C-5D97150E1C72}" dt="2018-02-28T00:21:46.612" v="18744" actId="20577"/>
          <ac:spMkLst>
            <pc:docMk/>
            <pc:sldMk cId="176294494" sldId="271"/>
            <ac:spMk id="14" creationId="{2BCC2573-BD90-4E67-85EC-A1D4AA5F2987}"/>
          </ac:spMkLst>
        </pc:spChg>
        <pc:spChg chg="add mod">
          <ac:chgData name="Никола Алексеев" userId="ba66283bcb01e904" providerId="LiveId" clId="{9FA99FA1-656E-4361-BD8C-5D97150E1C72}" dt="2018-02-26T00:30:18.213" v="11397" actId="20577"/>
          <ac:spMkLst>
            <pc:docMk/>
            <pc:sldMk cId="176294494" sldId="271"/>
            <ac:spMk id="15" creationId="{1E9CE0E0-8782-4D1A-BD6D-DD3F3A60AAC2}"/>
          </ac:spMkLst>
        </pc:spChg>
      </pc:sldChg>
      <pc:sldChg chg="addSp delSp modSp add ord">
        <pc:chgData name="Никола Алексеев" userId="ba66283bcb01e904" providerId="LiveId" clId="{9FA99FA1-656E-4361-BD8C-5D97150E1C72}" dt="2018-02-28T00:18:35.223" v="18743" actId="14100"/>
        <pc:sldMkLst>
          <pc:docMk/>
          <pc:sldMk cId="2527198114" sldId="272"/>
        </pc:sldMkLst>
        <pc:spChg chg="add del mod">
          <ac:chgData name="Никола Алексеев" userId="ba66283bcb01e904" providerId="LiveId" clId="{9FA99FA1-656E-4361-BD8C-5D97150E1C72}" dt="2018-02-26T00:02:42.186" v="10128" actId="478"/>
          <ac:spMkLst>
            <pc:docMk/>
            <pc:sldMk cId="2527198114" sldId="272"/>
            <ac:spMk id="7" creationId="{AE839EFA-6947-4076-8D76-BD6E4F8602BE}"/>
          </ac:spMkLst>
        </pc:spChg>
        <pc:spChg chg="add mod">
          <ac:chgData name="Никола Алексеев" userId="ba66283bcb01e904" providerId="LiveId" clId="{9FA99FA1-656E-4361-BD8C-5D97150E1C72}" dt="2018-02-26T00:03:57.073" v="10157" actId="1076"/>
          <ac:spMkLst>
            <pc:docMk/>
            <pc:sldMk cId="2527198114" sldId="272"/>
            <ac:spMk id="8" creationId="{32E9FA07-D3B0-481E-AC13-6F395052647C}"/>
          </ac:spMkLst>
        </pc:spChg>
        <pc:spChg chg="add mod ord">
          <ac:chgData name="Никола Алексеев" userId="ba66283bcb01e904" providerId="LiveId" clId="{9FA99FA1-656E-4361-BD8C-5D97150E1C72}" dt="2018-02-26T00:03:37.346" v="10151" actId="108"/>
          <ac:spMkLst>
            <pc:docMk/>
            <pc:sldMk cId="2527198114" sldId="272"/>
            <ac:spMk id="9" creationId="{DFE247A0-4454-4A57-BB9A-2E9FA32631A9}"/>
          </ac:spMkLst>
        </pc:spChg>
        <pc:spChg chg="add del mod">
          <ac:chgData name="Никола Алексеев" userId="ba66283bcb01e904" providerId="LiveId" clId="{9FA99FA1-656E-4361-BD8C-5D97150E1C72}" dt="2018-02-26T00:02:43.724" v="10129" actId="478"/>
          <ac:spMkLst>
            <pc:docMk/>
            <pc:sldMk cId="2527198114" sldId="272"/>
            <ac:spMk id="10" creationId="{C465B517-52DF-4505-B7AA-0065CEDE1173}"/>
          </ac:spMkLst>
        </pc:spChg>
        <pc:spChg chg="add del mod">
          <ac:chgData name="Никола Алексеев" userId="ba66283bcb01e904" providerId="LiveId" clId="{9FA99FA1-656E-4361-BD8C-5D97150E1C72}" dt="2018-02-26T00:03:30.368" v="10149" actId="478"/>
          <ac:spMkLst>
            <pc:docMk/>
            <pc:sldMk cId="2527198114" sldId="272"/>
            <ac:spMk id="11" creationId="{7EB05A57-EADC-4BF5-B8F4-FC6B4FB1D3DD}"/>
          </ac:spMkLst>
        </pc:spChg>
        <pc:spChg chg="mod">
          <ac:chgData name="Никола Алексеев" userId="ba66283bcb01e904" providerId="LiveId" clId="{9FA99FA1-656E-4361-BD8C-5D97150E1C72}" dt="2018-02-28T00:18:35.223" v="18743" actId="14100"/>
          <ac:spMkLst>
            <pc:docMk/>
            <pc:sldMk cId="2527198114" sldId="272"/>
            <ac:spMk id="16" creationId="{4A65E061-E1AE-4D6A-8E44-D9F39B912C49}"/>
          </ac:spMkLst>
        </pc:spChg>
        <pc:spChg chg="add del mod">
          <ac:chgData name="Никола Алексеев" userId="ba66283bcb01e904" providerId="LiveId" clId="{9FA99FA1-656E-4361-BD8C-5D97150E1C72}" dt="2018-02-26T00:02:45.081" v="10130" actId="478"/>
          <ac:spMkLst>
            <pc:docMk/>
            <pc:sldMk cId="2527198114" sldId="272"/>
            <ac:spMk id="17" creationId="{38E75E19-6922-42B8-B64D-1983F512A1A5}"/>
          </ac:spMkLst>
        </pc:spChg>
        <pc:spChg chg="add mod">
          <ac:chgData name="Никола Алексеев" userId="ba66283bcb01e904" providerId="LiveId" clId="{9FA99FA1-656E-4361-BD8C-5D97150E1C72}" dt="2018-02-26T00:03:50.661" v="10155" actId="1076"/>
          <ac:spMkLst>
            <pc:docMk/>
            <pc:sldMk cId="2527198114" sldId="272"/>
            <ac:spMk id="36" creationId="{A19C8F92-523B-469A-80BE-0C22DBFC6E85}"/>
          </ac:spMkLst>
        </pc:spChg>
        <pc:spChg chg="add mod ord">
          <ac:chgData name="Никола Алексеев" userId="ba66283bcb01e904" providerId="LiveId" clId="{9FA99FA1-656E-4361-BD8C-5D97150E1C72}" dt="2018-02-26T00:03:54.216" v="10156" actId="167"/>
          <ac:spMkLst>
            <pc:docMk/>
            <pc:sldMk cId="2527198114" sldId="272"/>
            <ac:spMk id="37" creationId="{2E256765-033C-467C-AF25-43E8488A99F2}"/>
          </ac:spMkLst>
        </pc:spChg>
        <pc:cxnChg chg="add del mod">
          <ac:chgData name="Никола Алексеев" userId="ba66283bcb01e904" providerId="LiveId" clId="{9FA99FA1-656E-4361-BD8C-5D97150E1C72}" dt="2018-02-26T00:02:49.240" v="10134" actId="478"/>
          <ac:cxnSpMkLst>
            <pc:docMk/>
            <pc:sldMk cId="2527198114" sldId="272"/>
            <ac:cxnSpMk id="3" creationId="{4335D970-480B-462D-8E65-634C8D69D015}"/>
          </ac:cxnSpMkLst>
        </pc:cxnChg>
        <pc:cxnChg chg="add del mod">
          <ac:chgData name="Никола Алексеев" userId="ba66283bcb01e904" providerId="LiveId" clId="{9FA99FA1-656E-4361-BD8C-5D97150E1C72}" dt="2018-02-25T23:56:45.522" v="9809" actId="11529"/>
          <ac:cxnSpMkLst>
            <pc:docMk/>
            <pc:sldMk cId="2527198114" sldId="272"/>
            <ac:cxnSpMk id="5" creationId="{9CC5C3F3-782C-408B-8D46-2A814F133B75}"/>
          </ac:cxnSpMkLst>
        </pc:cxnChg>
        <pc:cxnChg chg="add del mod">
          <ac:chgData name="Никола Алексеев" userId="ba66283bcb01e904" providerId="LiveId" clId="{9FA99FA1-656E-4361-BD8C-5D97150E1C72}" dt="2018-02-26T00:02:52.073" v="10136" actId="478"/>
          <ac:cxnSpMkLst>
            <pc:docMk/>
            <pc:sldMk cId="2527198114" sldId="272"/>
            <ac:cxnSpMk id="18" creationId="{B2649401-2DA8-499C-AA25-2B9E8EC50384}"/>
          </ac:cxnSpMkLst>
        </pc:cxnChg>
        <pc:cxnChg chg="add del mod">
          <ac:chgData name="Никола Алексеев" userId="ba66283bcb01e904" providerId="LiveId" clId="{9FA99FA1-656E-4361-BD8C-5D97150E1C72}" dt="2018-02-26T00:02:48.231" v="10133" actId="478"/>
          <ac:cxnSpMkLst>
            <pc:docMk/>
            <pc:sldMk cId="2527198114" sldId="272"/>
            <ac:cxnSpMk id="20" creationId="{D17C2415-3D46-487C-921D-EC4D16901AF7}"/>
          </ac:cxnSpMkLst>
        </pc:cxnChg>
        <pc:cxnChg chg="add del mod">
          <ac:chgData name="Никола Алексеев" userId="ba66283bcb01e904" providerId="LiveId" clId="{9FA99FA1-656E-4361-BD8C-5D97150E1C72}" dt="2018-02-25T23:58:17.059" v="9836" actId="478"/>
          <ac:cxnSpMkLst>
            <pc:docMk/>
            <pc:sldMk cId="2527198114" sldId="272"/>
            <ac:cxnSpMk id="25" creationId="{CBE1057D-BE0B-4045-A3D0-9D1F07D930A5}"/>
          </ac:cxnSpMkLst>
        </pc:cxnChg>
        <pc:cxnChg chg="add mod">
          <ac:chgData name="Никола Алексеев" userId="ba66283bcb01e904" providerId="LiveId" clId="{9FA99FA1-656E-4361-BD8C-5D97150E1C72}" dt="2018-02-25T23:58:11.320" v="9831" actId="571"/>
          <ac:cxnSpMkLst>
            <pc:docMk/>
            <pc:sldMk cId="2527198114" sldId="272"/>
            <ac:cxnSpMk id="31" creationId="{74D60DDD-CB29-489A-8563-A0A1A9EF052D}"/>
          </ac:cxnSpMkLst>
        </pc:cxnChg>
        <pc:cxnChg chg="add del mod">
          <ac:chgData name="Никола Алексеев" userId="ba66283bcb01e904" providerId="LiveId" clId="{9FA99FA1-656E-4361-BD8C-5D97150E1C72}" dt="2018-02-25T23:58:58.671" v="9851" actId="478"/>
          <ac:cxnSpMkLst>
            <pc:docMk/>
            <pc:sldMk cId="2527198114" sldId="272"/>
            <ac:cxnSpMk id="33" creationId="{7FC03E62-3340-49AA-8492-911AA0BD12C2}"/>
          </ac:cxnSpMkLst>
        </pc:cxnChg>
        <pc:cxnChg chg="add del mod">
          <ac:chgData name="Никола Алексеев" userId="ba66283bcb01e904" providerId="LiveId" clId="{9FA99FA1-656E-4361-BD8C-5D97150E1C72}" dt="2018-02-26T00:02:47.120" v="10132" actId="478"/>
          <ac:cxnSpMkLst>
            <pc:docMk/>
            <pc:sldMk cId="2527198114" sldId="272"/>
            <ac:cxnSpMk id="34" creationId="{15C8389A-7B06-4C3F-8D26-7677EA1A3DAC}"/>
          </ac:cxnSpMkLst>
        </pc:cxnChg>
        <pc:cxnChg chg="add del mod">
          <ac:chgData name="Никола Алексеев" userId="ba66283bcb01e904" providerId="LiveId" clId="{9FA99FA1-656E-4361-BD8C-5D97150E1C72}" dt="2018-02-26T00:02:46.715" v="10131" actId="478"/>
          <ac:cxnSpMkLst>
            <pc:docMk/>
            <pc:sldMk cId="2527198114" sldId="272"/>
            <ac:cxnSpMk id="35" creationId="{DE1B5754-AC1D-4F0B-9A4D-69AAD48FA510}"/>
          </ac:cxnSpMkLst>
        </pc:cxnChg>
      </pc:sldChg>
      <pc:sldChg chg="modSp add">
        <pc:chgData name="Никола Алексеев" userId="ba66283bcb01e904" providerId="LiveId" clId="{9FA99FA1-656E-4361-BD8C-5D97150E1C72}" dt="2018-02-28T00:16:50.149" v="18660" actId="1076"/>
        <pc:sldMkLst>
          <pc:docMk/>
          <pc:sldMk cId="3956276180" sldId="273"/>
        </pc:sldMkLst>
        <pc:spChg chg="mod">
          <ac:chgData name="Никола Алексеев" userId="ba66283bcb01e904" providerId="LiveId" clId="{9FA99FA1-656E-4361-BD8C-5D97150E1C72}" dt="2018-02-28T00:16:50.149" v="18660" actId="1076"/>
          <ac:spMkLst>
            <pc:docMk/>
            <pc:sldMk cId="3956276180" sldId="273"/>
            <ac:spMk id="11" creationId="{7EB05A57-EADC-4BF5-B8F4-FC6B4FB1D3DD}"/>
          </ac:spMkLst>
        </pc:spChg>
        <pc:cxnChg chg="mod">
          <ac:chgData name="Никола Алексеев" userId="ba66283bcb01e904" providerId="LiveId" clId="{9FA99FA1-656E-4361-BD8C-5D97150E1C72}" dt="2018-02-26T00:00:45.419" v="9918" actId="13822"/>
          <ac:cxnSpMkLst>
            <pc:docMk/>
            <pc:sldMk cId="3956276180" sldId="273"/>
            <ac:cxnSpMk id="3" creationId="{4335D970-480B-462D-8E65-634C8D69D015}"/>
          </ac:cxnSpMkLst>
        </pc:cxnChg>
        <pc:cxnChg chg="mod">
          <ac:chgData name="Никола Алексеев" userId="ba66283bcb01e904" providerId="LiveId" clId="{9FA99FA1-656E-4361-BD8C-5D97150E1C72}" dt="2018-02-28T00:16:50.149" v="18660" actId="1076"/>
          <ac:cxnSpMkLst>
            <pc:docMk/>
            <pc:sldMk cId="3956276180" sldId="273"/>
            <ac:cxnSpMk id="18" creationId="{B2649401-2DA8-499C-AA25-2B9E8EC50384}"/>
          </ac:cxnSpMkLst>
        </pc:cxnChg>
        <pc:cxnChg chg="mod">
          <ac:chgData name="Никола Алексеев" userId="ba66283bcb01e904" providerId="LiveId" clId="{9FA99FA1-656E-4361-BD8C-5D97150E1C72}" dt="2018-02-26T00:00:45.419" v="9918" actId="13822"/>
          <ac:cxnSpMkLst>
            <pc:docMk/>
            <pc:sldMk cId="3956276180" sldId="273"/>
            <ac:cxnSpMk id="20" creationId="{D17C2415-3D46-487C-921D-EC4D16901AF7}"/>
          </ac:cxnSpMkLst>
        </pc:cxnChg>
        <pc:cxnChg chg="mod">
          <ac:chgData name="Никола Алексеев" userId="ba66283bcb01e904" providerId="LiveId" clId="{9FA99FA1-656E-4361-BD8C-5D97150E1C72}" dt="2018-02-26T00:00:45.419" v="9918" actId="13822"/>
          <ac:cxnSpMkLst>
            <pc:docMk/>
            <pc:sldMk cId="3956276180" sldId="273"/>
            <ac:cxnSpMk id="34" creationId="{15C8389A-7B06-4C3F-8D26-7677EA1A3DAC}"/>
          </ac:cxnSpMkLst>
        </pc:cxnChg>
        <pc:cxnChg chg="mod">
          <ac:chgData name="Никола Алексеев" userId="ba66283bcb01e904" providerId="LiveId" clId="{9FA99FA1-656E-4361-BD8C-5D97150E1C72}" dt="2018-02-26T00:00:45.419" v="9918" actId="13822"/>
          <ac:cxnSpMkLst>
            <pc:docMk/>
            <pc:sldMk cId="3956276180" sldId="273"/>
            <ac:cxnSpMk id="35" creationId="{DE1B5754-AC1D-4F0B-9A4D-69AAD48FA510}"/>
          </ac:cxnSpMkLst>
        </pc:cxnChg>
      </pc:sldChg>
      <pc:sldChg chg="addSp delSp modSp add">
        <pc:chgData name="Никола Алексеев" userId="ba66283bcb01e904" providerId="LiveId" clId="{9FA99FA1-656E-4361-BD8C-5D97150E1C72}" dt="2018-02-26T23:08:07.051" v="18144" actId="732"/>
        <pc:sldMkLst>
          <pc:docMk/>
          <pc:sldMk cId="2211509981" sldId="274"/>
        </pc:sldMkLst>
        <pc:spChg chg="del">
          <ac:chgData name="Никола Алексеев" userId="ba66283bcb01e904" providerId="LiveId" clId="{9FA99FA1-656E-4361-BD8C-5D97150E1C72}" dt="2018-02-26T00:10:28.840" v="10715" actId="478"/>
          <ac:spMkLst>
            <pc:docMk/>
            <pc:sldMk cId="2211509981" sldId="274"/>
            <ac:spMk id="8" creationId="{32E9FA07-D3B0-481E-AC13-6F395052647C}"/>
          </ac:spMkLst>
        </pc:spChg>
        <pc:spChg chg="del">
          <ac:chgData name="Никола Алексеев" userId="ba66283bcb01e904" providerId="LiveId" clId="{9FA99FA1-656E-4361-BD8C-5D97150E1C72}" dt="2018-02-26T00:10:28.840" v="10715" actId="478"/>
          <ac:spMkLst>
            <pc:docMk/>
            <pc:sldMk cId="2211509981" sldId="274"/>
            <ac:spMk id="9" creationId="{DFE247A0-4454-4A57-BB9A-2E9FA32631A9}"/>
          </ac:spMkLst>
        </pc:spChg>
        <pc:spChg chg="mod">
          <ac:chgData name="Никола Алексеев" userId="ba66283bcb01e904" providerId="LiveId" clId="{9FA99FA1-656E-4361-BD8C-5D97150E1C72}" dt="2018-02-26T00:12:50.217" v="10728" actId="1076"/>
          <ac:spMkLst>
            <pc:docMk/>
            <pc:sldMk cId="2211509981" sldId="274"/>
            <ac:spMk id="16" creationId="{4A65E061-E1AE-4D6A-8E44-D9F39B912C49}"/>
          </ac:spMkLst>
        </pc:spChg>
        <pc:spChg chg="del">
          <ac:chgData name="Никола Алексеев" userId="ba66283bcb01e904" providerId="LiveId" clId="{9FA99FA1-656E-4361-BD8C-5D97150E1C72}" dt="2018-02-26T00:10:28.840" v="10715" actId="478"/>
          <ac:spMkLst>
            <pc:docMk/>
            <pc:sldMk cId="2211509981" sldId="274"/>
            <ac:spMk id="36" creationId="{A19C8F92-523B-469A-80BE-0C22DBFC6E85}"/>
          </ac:spMkLst>
        </pc:spChg>
        <pc:spChg chg="del">
          <ac:chgData name="Никола Алексеев" userId="ba66283bcb01e904" providerId="LiveId" clId="{9FA99FA1-656E-4361-BD8C-5D97150E1C72}" dt="2018-02-26T00:10:28.840" v="10715" actId="478"/>
          <ac:spMkLst>
            <pc:docMk/>
            <pc:sldMk cId="2211509981" sldId="274"/>
            <ac:spMk id="37" creationId="{2E256765-033C-467C-AF25-43E8488A99F2}"/>
          </ac:spMkLst>
        </pc:spChg>
        <pc:picChg chg="add del mod modCrop">
          <ac:chgData name="Никола Алексеев" userId="ba66283bcb01e904" providerId="LiveId" clId="{9FA99FA1-656E-4361-BD8C-5D97150E1C72}" dt="2018-02-26T23:06:37.946" v="18126" actId="478"/>
          <ac:picMkLst>
            <pc:docMk/>
            <pc:sldMk cId="2211509981" sldId="274"/>
            <ac:picMk id="2" creationId="{C77A6FDB-3A09-4167-A1B5-59332BB08CA6}"/>
          </ac:picMkLst>
        </pc:picChg>
        <pc:picChg chg="add del mod modCrop">
          <ac:chgData name="Никола Алексеев" userId="ba66283bcb01e904" providerId="LiveId" clId="{9FA99FA1-656E-4361-BD8C-5D97150E1C72}" dt="2018-02-26T23:07:26.654" v="18133" actId="478"/>
          <ac:picMkLst>
            <pc:docMk/>
            <pc:sldMk cId="2211509981" sldId="274"/>
            <ac:picMk id="3" creationId="{701A1D72-B622-44FD-94D9-72F5BF7C5E60}"/>
          </ac:picMkLst>
        </pc:picChg>
        <pc:picChg chg="add del mod modCrop">
          <ac:chgData name="Никола Алексеев" userId="ba66283bcb01e904" providerId="LiveId" clId="{9FA99FA1-656E-4361-BD8C-5D97150E1C72}" dt="2018-02-26T23:06:49.047" v="18129" actId="478"/>
          <ac:picMkLst>
            <pc:docMk/>
            <pc:sldMk cId="2211509981" sldId="274"/>
            <ac:picMk id="4" creationId="{50D158C2-6EF3-4C09-8251-573A4F749467}"/>
          </ac:picMkLst>
        </pc:picChg>
        <pc:picChg chg="add mod">
          <ac:chgData name="Никола Алексеев" userId="ba66283bcb01e904" providerId="LiveId" clId="{9FA99FA1-656E-4361-BD8C-5D97150E1C72}" dt="2018-02-26T23:06:40.521" v="18128" actId="1076"/>
          <ac:picMkLst>
            <pc:docMk/>
            <pc:sldMk cId="2211509981" sldId="274"/>
            <ac:picMk id="5" creationId="{9A03E53B-6C73-49C8-B466-E5D216BA1398}"/>
          </ac:picMkLst>
        </pc:picChg>
        <pc:picChg chg="add mod">
          <ac:chgData name="Никола Алексеев" userId="ba66283bcb01e904" providerId="LiveId" clId="{9FA99FA1-656E-4361-BD8C-5D97150E1C72}" dt="2018-02-26T23:07:32.734" v="18135" actId="1076"/>
          <ac:picMkLst>
            <pc:docMk/>
            <pc:sldMk cId="2211509981" sldId="274"/>
            <ac:picMk id="6" creationId="{EC9809D2-BA5A-4D98-82C9-01E7889AD890}"/>
          </ac:picMkLst>
        </pc:picChg>
        <pc:picChg chg="add del mod">
          <ac:chgData name="Никола Алексеев" userId="ba66283bcb01e904" providerId="LiveId" clId="{9FA99FA1-656E-4361-BD8C-5D97150E1C72}" dt="2018-02-26T23:07:48.909" v="18141" actId="732"/>
          <ac:picMkLst>
            <pc:docMk/>
            <pc:sldMk cId="2211509981" sldId="274"/>
            <ac:picMk id="7" creationId="{76B7F8E6-C82B-4320-9D7D-449B346A83B4}"/>
          </ac:picMkLst>
        </pc:picChg>
        <pc:picChg chg="add mod modCrop">
          <ac:chgData name="Никола Алексеев" userId="ba66283bcb01e904" providerId="LiveId" clId="{9FA99FA1-656E-4361-BD8C-5D97150E1C72}" dt="2018-02-26T23:08:07.051" v="18144" actId="732"/>
          <ac:picMkLst>
            <pc:docMk/>
            <pc:sldMk cId="2211509981" sldId="274"/>
            <ac:picMk id="8" creationId="{C2E1F272-2EC5-4008-A4C3-2AC374AF7304}"/>
          </ac:picMkLst>
        </pc:picChg>
      </pc:sldChg>
      <pc:sldChg chg="addSp delSp modSp add">
        <pc:chgData name="Никола Алексеев" userId="ba66283bcb01e904" providerId="LiveId" clId="{9FA99FA1-656E-4361-BD8C-5D97150E1C72}" dt="2018-02-26T00:41:22.238" v="12247" actId="1076"/>
        <pc:sldMkLst>
          <pc:docMk/>
          <pc:sldMk cId="1367032221" sldId="275"/>
        </pc:sldMkLst>
        <pc:spChg chg="mod">
          <ac:chgData name="Никола Алексеев" userId="ba66283bcb01e904" providerId="LiveId" clId="{9FA99FA1-656E-4361-BD8C-5D97150E1C72}" dt="2018-02-26T00:38:32.777" v="12137" actId="255"/>
          <ac:spMkLst>
            <pc:docMk/>
            <pc:sldMk cId="1367032221" sldId="275"/>
            <ac:spMk id="8" creationId="{32E9FA07-D3B0-481E-AC13-6F395052647C}"/>
          </ac:spMkLst>
        </pc:spChg>
        <pc:spChg chg="mod">
          <ac:chgData name="Никола Алексеев" userId="ba66283bcb01e904" providerId="LiveId" clId="{9FA99FA1-656E-4361-BD8C-5D97150E1C72}" dt="2018-02-26T00:38:07.828" v="12117" actId="1076"/>
          <ac:spMkLst>
            <pc:docMk/>
            <pc:sldMk cId="1367032221" sldId="275"/>
            <ac:spMk id="9" creationId="{DFE247A0-4454-4A57-BB9A-2E9FA32631A9}"/>
          </ac:spMkLst>
        </pc:spChg>
        <pc:spChg chg="add mod">
          <ac:chgData name="Никола Алексеев" userId="ba66283bcb01e904" providerId="LiveId" clId="{9FA99FA1-656E-4361-BD8C-5D97150E1C72}" dt="2018-02-26T00:38:02.009" v="12116" actId="5793"/>
          <ac:spMkLst>
            <pc:docMk/>
            <pc:sldMk cId="1367032221" sldId="275"/>
            <ac:spMk id="11" creationId="{CF44A314-EDC6-48BA-B5C3-E010F5FF1065}"/>
          </ac:spMkLst>
        </pc:spChg>
        <pc:spChg chg="mod">
          <ac:chgData name="Никола Алексеев" userId="ba66283bcb01e904" providerId="LiveId" clId="{9FA99FA1-656E-4361-BD8C-5D97150E1C72}" dt="2018-02-26T00:35:25.796" v="11884" actId="1076"/>
          <ac:spMkLst>
            <pc:docMk/>
            <pc:sldMk cId="1367032221" sldId="275"/>
            <ac:spMk id="16" creationId="{4A65E061-E1AE-4D6A-8E44-D9F39B912C49}"/>
          </ac:spMkLst>
        </pc:spChg>
        <pc:spChg chg="add mod">
          <ac:chgData name="Никола Алексеев" userId="ba66283bcb01e904" providerId="LiveId" clId="{9FA99FA1-656E-4361-BD8C-5D97150E1C72}" dt="2018-02-26T00:38:11.934" v="12119" actId="14100"/>
          <ac:spMkLst>
            <pc:docMk/>
            <pc:sldMk cId="1367032221" sldId="275"/>
            <ac:spMk id="17" creationId="{BE8FF845-7F98-4B88-A859-685E9F87A17D}"/>
          </ac:spMkLst>
        </pc:spChg>
        <pc:spChg chg="add mod">
          <ac:chgData name="Никола Алексеев" userId="ba66283bcb01e904" providerId="LiveId" clId="{9FA99FA1-656E-4361-BD8C-5D97150E1C72}" dt="2018-02-26T00:38:14.439" v="12121" actId="571"/>
          <ac:spMkLst>
            <pc:docMk/>
            <pc:sldMk cId="1367032221" sldId="275"/>
            <ac:spMk id="18" creationId="{5A2BB648-E56B-4709-92F5-84CC3A88BFC9}"/>
          </ac:spMkLst>
        </pc:spChg>
        <pc:spChg chg="add mod">
          <ac:chgData name="Никола Алексеев" userId="ba66283bcb01e904" providerId="LiveId" clId="{9FA99FA1-656E-4361-BD8C-5D97150E1C72}" dt="2018-02-26T00:38:14.439" v="12121" actId="571"/>
          <ac:spMkLst>
            <pc:docMk/>
            <pc:sldMk cId="1367032221" sldId="275"/>
            <ac:spMk id="19" creationId="{6D80B2F2-A103-481A-9605-59937AF77A56}"/>
          </ac:spMkLst>
        </pc:spChg>
        <pc:spChg chg="add mod">
          <ac:chgData name="Никола Алексеев" userId="ba66283bcb01e904" providerId="LiveId" clId="{9FA99FA1-656E-4361-BD8C-5D97150E1C72}" dt="2018-02-26T00:41:22.238" v="12247" actId="1076"/>
          <ac:spMkLst>
            <pc:docMk/>
            <pc:sldMk cId="1367032221" sldId="275"/>
            <ac:spMk id="20" creationId="{9AA18648-C24C-4006-AA64-EB4C91434FF0}"/>
          </ac:spMkLst>
        </pc:spChg>
        <pc:spChg chg="add mod">
          <ac:chgData name="Никола Алексеев" userId="ba66283bcb01e904" providerId="LiveId" clId="{9FA99FA1-656E-4361-BD8C-5D97150E1C72}" dt="2018-02-26T00:41:18.907" v="12246" actId="1076"/>
          <ac:spMkLst>
            <pc:docMk/>
            <pc:sldMk cId="1367032221" sldId="275"/>
            <ac:spMk id="21" creationId="{893689D8-2BDA-4302-AC8D-CA3801ABF585}"/>
          </ac:spMkLst>
        </pc:spChg>
        <pc:spChg chg="del">
          <ac:chgData name="Никола Алексеев" userId="ba66283bcb01e904" providerId="LiveId" clId="{9FA99FA1-656E-4361-BD8C-5D97150E1C72}" dt="2018-02-26T00:13:36.537" v="10741" actId="478"/>
          <ac:spMkLst>
            <pc:docMk/>
            <pc:sldMk cId="1367032221" sldId="275"/>
            <ac:spMk id="36" creationId="{A19C8F92-523B-469A-80BE-0C22DBFC6E85}"/>
          </ac:spMkLst>
        </pc:spChg>
        <pc:spChg chg="del">
          <ac:chgData name="Никола Алексеев" userId="ba66283bcb01e904" providerId="LiveId" clId="{9FA99FA1-656E-4361-BD8C-5D97150E1C72}" dt="2018-02-26T00:13:32.702" v="10736" actId="478"/>
          <ac:spMkLst>
            <pc:docMk/>
            <pc:sldMk cId="1367032221" sldId="275"/>
            <ac:spMk id="37" creationId="{2E256765-033C-467C-AF25-43E8488A99F2}"/>
          </ac:spMkLst>
        </pc:spChg>
      </pc:sldChg>
      <pc:sldChg chg="addSp delSp modSp add ord">
        <pc:chgData name="Никола Алексеев" userId="ba66283bcb01e904" providerId="LiveId" clId="{9FA99FA1-656E-4361-BD8C-5D97150E1C72}" dt="2018-02-26T00:34:44.948" v="11787" actId="1076"/>
        <pc:sldMkLst>
          <pc:docMk/>
          <pc:sldMk cId="3129527383" sldId="276"/>
        </pc:sldMkLst>
        <pc:spChg chg="add del">
          <ac:chgData name="Никола Алексеев" userId="ba66283bcb01e904" providerId="LiveId" clId="{9FA99FA1-656E-4361-BD8C-5D97150E1C72}" dt="2018-02-26T00:19:12.590" v="10980" actId="1076"/>
          <ac:spMkLst>
            <pc:docMk/>
            <pc:sldMk cId="3129527383" sldId="276"/>
            <ac:spMk id="2" creationId="{83BDD548-5B57-46AE-B058-C6E17B502447}"/>
          </ac:spMkLst>
        </pc:spChg>
        <pc:spChg chg="mod">
          <ac:chgData name="Никола Алексеев" userId="ba66283bcb01e904" providerId="LiveId" clId="{9FA99FA1-656E-4361-BD8C-5D97150E1C72}" dt="2018-02-26T00:20:02.875" v="10999" actId="122"/>
          <ac:spMkLst>
            <pc:docMk/>
            <pc:sldMk cId="3129527383" sldId="276"/>
            <ac:spMk id="8" creationId="{32E9FA07-D3B0-481E-AC13-6F395052647C}"/>
          </ac:spMkLst>
        </pc:spChg>
        <pc:spChg chg="mod">
          <ac:chgData name="Никола Алексеев" userId="ba66283bcb01e904" providerId="LiveId" clId="{9FA99FA1-656E-4361-BD8C-5D97150E1C72}" dt="2018-02-26T00:14:38.053" v="10811" actId="1076"/>
          <ac:spMkLst>
            <pc:docMk/>
            <pc:sldMk cId="3129527383" sldId="276"/>
            <ac:spMk id="9" creationId="{DFE247A0-4454-4A57-BB9A-2E9FA32631A9}"/>
          </ac:spMkLst>
        </pc:spChg>
        <pc:spChg chg="add mod">
          <ac:chgData name="Никола Алексеев" userId="ba66283bcb01e904" providerId="LiveId" clId="{9FA99FA1-656E-4361-BD8C-5D97150E1C72}" dt="2018-02-26T00:20:02.875" v="10999" actId="122"/>
          <ac:spMkLst>
            <pc:docMk/>
            <pc:sldMk cId="3129527383" sldId="276"/>
            <ac:spMk id="10" creationId="{780826B3-2D55-400B-A349-F2A8F56B51E5}"/>
          </ac:spMkLst>
        </pc:spChg>
        <pc:spChg chg="add mod">
          <ac:chgData name="Никола Алексеев" userId="ba66283bcb01e904" providerId="LiveId" clId="{9FA99FA1-656E-4361-BD8C-5D97150E1C72}" dt="2018-02-26T00:20:02.875" v="10999" actId="122"/>
          <ac:spMkLst>
            <pc:docMk/>
            <pc:sldMk cId="3129527383" sldId="276"/>
            <ac:spMk id="11" creationId="{CB1098F3-FE16-4FD9-AAC5-12A071EF3B8D}"/>
          </ac:spMkLst>
        </pc:spChg>
        <pc:spChg chg="mod">
          <ac:chgData name="Никола Алексеев" userId="ba66283bcb01e904" providerId="LiveId" clId="{9FA99FA1-656E-4361-BD8C-5D97150E1C72}" dt="2018-02-26T00:20:09.899" v="11000" actId="1076"/>
          <ac:spMkLst>
            <pc:docMk/>
            <pc:sldMk cId="3129527383" sldId="276"/>
            <ac:spMk id="16" creationId="{4A65E061-E1AE-4D6A-8E44-D9F39B912C49}"/>
          </ac:spMkLst>
        </pc:spChg>
        <pc:spChg chg="add mod">
          <ac:chgData name="Никола Алексеев" userId="ba66283bcb01e904" providerId="LiveId" clId="{9FA99FA1-656E-4361-BD8C-5D97150E1C72}" dt="2018-02-26T00:20:02.875" v="10999" actId="122"/>
          <ac:spMkLst>
            <pc:docMk/>
            <pc:sldMk cId="3129527383" sldId="276"/>
            <ac:spMk id="17" creationId="{2A738DDA-CF12-4CA3-817D-DC9B50EBE890}"/>
          </ac:spMkLst>
        </pc:spChg>
        <pc:spChg chg="add mod ord">
          <ac:chgData name="Никола Алексеев" userId="ba66283bcb01e904" providerId="LiveId" clId="{9FA99FA1-656E-4361-BD8C-5D97150E1C72}" dt="2018-02-26T00:17:55.330" v="10943" actId="167"/>
          <ac:spMkLst>
            <pc:docMk/>
            <pc:sldMk cId="3129527383" sldId="276"/>
            <ac:spMk id="18" creationId="{14781189-A34F-4A1D-85DC-E5086EDE25B7}"/>
          </ac:spMkLst>
        </pc:spChg>
        <pc:spChg chg="add mod">
          <ac:chgData name="Никола Алексеев" userId="ba66283bcb01e904" providerId="LiveId" clId="{9FA99FA1-656E-4361-BD8C-5D97150E1C72}" dt="2018-02-26T00:19:53.082" v="10996" actId="122"/>
          <ac:spMkLst>
            <pc:docMk/>
            <pc:sldMk cId="3129527383" sldId="276"/>
            <ac:spMk id="19" creationId="{C75E12F4-D45B-4D71-9799-AE3CD6A41800}"/>
          </ac:spMkLst>
        </pc:spChg>
        <pc:spChg chg="add mod">
          <ac:chgData name="Никола Алексеев" userId="ba66283bcb01e904" providerId="LiveId" clId="{9FA99FA1-656E-4361-BD8C-5D97150E1C72}" dt="2018-02-26T00:19:55.536" v="10997" actId="122"/>
          <ac:spMkLst>
            <pc:docMk/>
            <pc:sldMk cId="3129527383" sldId="276"/>
            <ac:spMk id="20" creationId="{FED8C118-C2A3-432E-BAFB-ECC3F7C22CFC}"/>
          </ac:spMkLst>
        </pc:spChg>
        <pc:spChg chg="add mod">
          <ac:chgData name="Никола Алексеев" userId="ba66283bcb01e904" providerId="LiveId" clId="{9FA99FA1-656E-4361-BD8C-5D97150E1C72}" dt="2018-02-26T00:19:55.536" v="10997" actId="122"/>
          <ac:spMkLst>
            <pc:docMk/>
            <pc:sldMk cId="3129527383" sldId="276"/>
            <ac:spMk id="21" creationId="{5319D98E-3033-4A20-9DD6-297FF6B0C53D}"/>
          </ac:spMkLst>
        </pc:spChg>
        <pc:spChg chg="add mod">
          <ac:chgData name="Никола Алексеев" userId="ba66283bcb01e904" providerId="LiveId" clId="{9FA99FA1-656E-4361-BD8C-5D97150E1C72}" dt="2018-02-26T00:19:55.536" v="10997" actId="122"/>
          <ac:spMkLst>
            <pc:docMk/>
            <pc:sldMk cId="3129527383" sldId="276"/>
            <ac:spMk id="22" creationId="{E2179AB7-B394-4C5B-B9CB-AF66AB202BD2}"/>
          </ac:spMkLst>
        </pc:spChg>
      </pc:sldChg>
      <pc:sldChg chg="addSp delSp modSp add">
        <pc:chgData name="Никола Алексеев" userId="ba66283bcb01e904" providerId="LiveId" clId="{9FA99FA1-656E-4361-BD8C-5D97150E1C72}" dt="2018-02-26T22:02:31.669" v="13735" actId="1036"/>
        <pc:sldMkLst>
          <pc:docMk/>
          <pc:sldMk cId="509861822" sldId="277"/>
        </pc:sldMkLst>
        <pc:spChg chg="add mod">
          <ac:chgData name="Никола Алексеев" userId="ba66283bcb01e904" providerId="LiveId" clId="{9FA99FA1-656E-4361-BD8C-5D97150E1C72}" dt="2018-02-26T22:02:31.669" v="13735" actId="1036"/>
          <ac:spMkLst>
            <pc:docMk/>
            <pc:sldMk cId="509861822" sldId="277"/>
            <ac:spMk id="2" creationId="{F54B1204-5809-4B62-A038-90E9F1ABAEE6}"/>
          </ac:spMkLst>
        </pc:spChg>
        <pc:spChg chg="del">
          <ac:chgData name="Никола Алексеев" userId="ba66283bcb01e904" providerId="LiveId" clId="{9FA99FA1-656E-4361-BD8C-5D97150E1C72}" dt="2018-02-26T21:48:47.483" v="13194" actId="478"/>
          <ac:spMkLst>
            <pc:docMk/>
            <pc:sldMk cId="509861822" sldId="277"/>
            <ac:spMk id="3" creationId="{875FCFE7-578D-4068-AD05-36A0E90DBC75}"/>
          </ac:spMkLst>
        </pc:spChg>
        <pc:spChg chg="del">
          <ac:chgData name="Никола Алексеев" userId="ba66283bcb01e904" providerId="LiveId" clId="{9FA99FA1-656E-4361-BD8C-5D97150E1C72}" dt="2018-02-26T21:48:47.483" v="13194" actId="478"/>
          <ac:spMkLst>
            <pc:docMk/>
            <pc:sldMk cId="509861822" sldId="277"/>
            <ac:spMk id="4" creationId="{796C3D3A-5450-4384-BA8C-C0F143C4EF5E}"/>
          </ac:spMkLst>
        </pc:spChg>
        <pc:spChg chg="add">
          <ac:chgData name="Никола Алексеев" userId="ba66283bcb01e904" providerId="LiveId" clId="{9FA99FA1-656E-4361-BD8C-5D97150E1C72}" dt="2018-02-26T21:51:28.261" v="13195" actId="1036"/>
          <ac:spMkLst>
            <pc:docMk/>
            <pc:sldMk cId="509861822" sldId="277"/>
            <ac:spMk id="5" creationId="{5164E546-BF51-4A15-8ADC-259D68CDA81F}"/>
          </ac:spMkLst>
        </pc:spChg>
        <pc:spChg chg="del mod">
          <ac:chgData name="Никола Алексеев" userId="ba66283bcb01e904" providerId="LiveId" clId="{9FA99FA1-656E-4361-BD8C-5D97150E1C72}" dt="2018-02-26T21:48:47.483" v="13194" actId="478"/>
          <ac:spMkLst>
            <pc:docMk/>
            <pc:sldMk cId="509861822" sldId="277"/>
            <ac:spMk id="6" creationId="{F83BAA0E-E212-4B09-A4D3-E2EF44929EAD}"/>
          </ac:spMkLst>
        </pc:spChg>
        <pc:spChg chg="add">
          <ac:chgData name="Никола Алексеев" userId="ba66283bcb01e904" providerId="LiveId" clId="{9FA99FA1-656E-4361-BD8C-5D97150E1C72}" dt="2018-02-26T21:51:28.261" v="13195" actId="1036"/>
          <ac:spMkLst>
            <pc:docMk/>
            <pc:sldMk cId="509861822" sldId="277"/>
            <ac:spMk id="7" creationId="{3F9535E8-0E8A-4D80-88FA-44537EA0A540}"/>
          </ac:spMkLst>
        </pc:spChg>
        <pc:spChg chg="add mod">
          <ac:chgData name="Никола Алексеев" userId="ba66283bcb01e904" providerId="LiveId" clId="{9FA99FA1-656E-4361-BD8C-5D97150E1C72}" dt="2018-02-26T21:51:52.650" v="13233" actId="20577"/>
          <ac:spMkLst>
            <pc:docMk/>
            <pc:sldMk cId="509861822" sldId="277"/>
            <ac:spMk id="8" creationId="{57EE4615-A283-4A3E-AA24-8172B0203E5D}"/>
          </ac:spMkLst>
        </pc:spChg>
        <pc:spChg chg="add mod">
          <ac:chgData name="Никола Алексеев" userId="ba66283bcb01e904" providerId="LiveId" clId="{9FA99FA1-656E-4361-BD8C-5D97150E1C72}" dt="2018-02-26T21:52:08.520" v="13247" actId="20577"/>
          <ac:spMkLst>
            <pc:docMk/>
            <pc:sldMk cId="509861822" sldId="277"/>
            <ac:spMk id="9" creationId="{147F8242-1D58-4FFF-A3C7-013DD7E6D83F}"/>
          </ac:spMkLst>
        </pc:spChg>
        <pc:spChg chg="add mod">
          <ac:chgData name="Никола Алексеев" userId="ba66283bcb01e904" providerId="LiveId" clId="{9FA99FA1-656E-4361-BD8C-5D97150E1C72}" dt="2018-02-26T22:02:31.669" v="13735" actId="1036"/>
          <ac:spMkLst>
            <pc:docMk/>
            <pc:sldMk cId="509861822" sldId="277"/>
            <ac:spMk id="10" creationId="{62E53327-4B95-4234-9185-4F15C8DD6C59}"/>
          </ac:spMkLst>
        </pc:spChg>
        <pc:spChg chg="add mod ord">
          <ac:chgData name="Никола Алексеев" userId="ba66283bcb01e904" providerId="LiveId" clId="{9FA99FA1-656E-4361-BD8C-5D97150E1C72}" dt="2018-02-26T22:02:31.669" v="13735" actId="1036"/>
          <ac:spMkLst>
            <pc:docMk/>
            <pc:sldMk cId="509861822" sldId="277"/>
            <ac:spMk id="11" creationId="{FC51EA04-BA7A-410B-A8F1-46412C236B40}"/>
          </ac:spMkLst>
        </pc:spChg>
        <pc:spChg chg="add del mod">
          <ac:chgData name="Никола Алексеев" userId="ba66283bcb01e904" providerId="LiveId" clId="{9FA99FA1-656E-4361-BD8C-5D97150E1C72}" dt="2018-02-26T21:58:52.285" v="13395" actId="47"/>
          <ac:spMkLst>
            <pc:docMk/>
            <pc:sldMk cId="509861822" sldId="277"/>
            <ac:spMk id="12" creationId="{164F12CB-5DD8-47FF-8E5B-F4EA3358F2C3}"/>
          </ac:spMkLst>
        </pc:spChg>
        <pc:spChg chg="add mod">
          <ac:chgData name="Никола Алексеев" userId="ba66283bcb01e904" providerId="LiveId" clId="{9FA99FA1-656E-4361-BD8C-5D97150E1C72}" dt="2018-02-26T22:02:31.669" v="13735" actId="1036"/>
          <ac:spMkLst>
            <pc:docMk/>
            <pc:sldMk cId="509861822" sldId="277"/>
            <ac:spMk id="13" creationId="{12751747-44F3-4D0D-A65D-BAFCDC734ABB}"/>
          </ac:spMkLst>
        </pc:spChg>
        <pc:spChg chg="add mod">
          <ac:chgData name="Никола Алексеев" userId="ba66283bcb01e904" providerId="LiveId" clId="{9FA99FA1-656E-4361-BD8C-5D97150E1C72}" dt="2018-02-26T22:02:27.612" v="13727" actId="1035"/>
          <ac:spMkLst>
            <pc:docMk/>
            <pc:sldMk cId="509861822" sldId="277"/>
            <ac:spMk id="14" creationId="{6B1BDF46-6EAE-4E33-A44D-EFB21088F00C}"/>
          </ac:spMkLst>
        </pc:spChg>
        <pc:spChg chg="add mod">
          <ac:chgData name="Никола Алексеев" userId="ba66283bcb01e904" providerId="LiveId" clId="{9FA99FA1-656E-4361-BD8C-5D97150E1C72}" dt="2018-02-26T22:02:27.612" v="13727" actId="1035"/>
          <ac:spMkLst>
            <pc:docMk/>
            <pc:sldMk cId="509861822" sldId="277"/>
            <ac:spMk id="15" creationId="{74A5C6E8-225C-4FF0-AE7B-0BD6482E3463}"/>
          </ac:spMkLst>
        </pc:spChg>
        <pc:spChg chg="add mod">
          <ac:chgData name="Никола Алексеев" userId="ba66283bcb01e904" providerId="LiveId" clId="{9FA99FA1-656E-4361-BD8C-5D97150E1C72}" dt="2018-02-26T22:02:27.612" v="13727" actId="1035"/>
          <ac:spMkLst>
            <pc:docMk/>
            <pc:sldMk cId="509861822" sldId="277"/>
            <ac:spMk id="16" creationId="{DBD5AFB3-CB56-4A70-9DA4-6CB74BCED907}"/>
          </ac:spMkLst>
        </pc:spChg>
        <pc:spChg chg="add mod">
          <ac:chgData name="Никола Алексеев" userId="ba66283bcb01e904" providerId="LiveId" clId="{9FA99FA1-656E-4361-BD8C-5D97150E1C72}" dt="2018-02-26T22:02:27.612" v="13727" actId="1035"/>
          <ac:spMkLst>
            <pc:docMk/>
            <pc:sldMk cId="509861822" sldId="277"/>
            <ac:spMk id="17" creationId="{3BDCE15C-9A34-4088-9790-248AB32A0F34}"/>
          </ac:spMkLst>
        </pc:spChg>
        <pc:spChg chg="add mod">
          <ac:chgData name="Никола Алексеев" userId="ba66283bcb01e904" providerId="LiveId" clId="{9FA99FA1-656E-4361-BD8C-5D97150E1C72}" dt="2018-02-26T22:02:21.933" v="13708" actId="571"/>
          <ac:spMkLst>
            <pc:docMk/>
            <pc:sldMk cId="509861822" sldId="277"/>
            <ac:spMk id="18" creationId="{D217E91C-B7B5-42FE-A312-A792662D7E49}"/>
          </ac:spMkLst>
        </pc:spChg>
      </pc:sldChg>
      <pc:sldChg chg="addSp delSp modSp add">
        <pc:chgData name="Никола Алексеев" userId="ba66283bcb01e904" providerId="LiveId" clId="{9FA99FA1-656E-4361-BD8C-5D97150E1C72}" dt="2018-02-26T23:08:29.285" v="18145" actId="14861"/>
        <pc:sldMkLst>
          <pc:docMk/>
          <pc:sldMk cId="1607858975" sldId="279"/>
        </pc:sldMkLst>
        <pc:spChg chg="add mod">
          <ac:chgData name="Никола Алексеев" userId="ba66283bcb01e904" providerId="LiveId" clId="{9FA99FA1-656E-4361-BD8C-5D97150E1C72}" dt="2018-02-26T21:37:49.152" v="12865" actId="14861"/>
          <ac:spMkLst>
            <pc:docMk/>
            <pc:sldMk cId="1607858975" sldId="279"/>
            <ac:spMk id="11" creationId="{7248F393-2C44-4D5C-9411-886087D2BA03}"/>
          </ac:spMkLst>
        </pc:spChg>
        <pc:spChg chg="mod">
          <ac:chgData name="Никола Алексеев" userId="ba66283bcb01e904" providerId="LiveId" clId="{9FA99FA1-656E-4361-BD8C-5D97150E1C72}" dt="2018-02-26T21:16:44.115" v="12424" actId="14100"/>
          <ac:spMkLst>
            <pc:docMk/>
            <pc:sldMk cId="1607858975" sldId="279"/>
            <ac:spMk id="12" creationId="{220FD866-684C-4239-8398-107F5328858B}"/>
          </ac:spMkLst>
        </pc:spChg>
        <pc:spChg chg="add del mod">
          <ac:chgData name="Никола Алексеев" userId="ba66283bcb01e904" providerId="LiveId" clId="{9FA99FA1-656E-4361-BD8C-5D97150E1C72}" dt="2018-02-26T21:21:08.639" v="12557" actId="1076"/>
          <ac:spMkLst>
            <pc:docMk/>
            <pc:sldMk cId="1607858975" sldId="279"/>
            <ac:spMk id="16" creationId="{4A65E061-E1AE-4D6A-8E44-D9F39B912C49}"/>
          </ac:spMkLst>
        </pc:spChg>
        <pc:spChg chg="add mod">
          <ac:chgData name="Никола Алексеев" userId="ba66283bcb01e904" providerId="LiveId" clId="{9FA99FA1-656E-4361-BD8C-5D97150E1C72}" dt="2018-02-26T21:57:50.118" v="13383" actId="1035"/>
          <ac:spMkLst>
            <pc:docMk/>
            <pc:sldMk cId="1607858975" sldId="279"/>
            <ac:spMk id="17" creationId="{1D23FB85-6CB3-4FBC-A851-40666A56E02A}"/>
          </ac:spMkLst>
        </pc:spChg>
        <pc:graphicFrameChg chg="add del">
          <ac:chgData name="Никола Алексеев" userId="ba66283bcb01e904" providerId="LiveId" clId="{9FA99FA1-656E-4361-BD8C-5D97150E1C72}" dt="2018-02-26T21:13:08.887" v="12404" actId="478"/>
          <ac:graphicFrameMkLst>
            <pc:docMk/>
            <pc:sldMk cId="1607858975" sldId="279"/>
            <ac:graphicFrameMk id="4" creationId="{FDDDAE83-2E6D-4404-B077-07666EE46DD9}"/>
          </ac:graphicFrameMkLst>
        </pc:graphicFrameChg>
        <pc:picChg chg="add mod">
          <ac:chgData name="Никола Алексеев" userId="ba66283bcb01e904" providerId="LiveId" clId="{9FA99FA1-656E-4361-BD8C-5D97150E1C72}" dt="2018-02-26T21:16:47.691" v="12425" actId="1076"/>
          <ac:picMkLst>
            <pc:docMk/>
            <pc:sldMk cId="1607858975" sldId="279"/>
            <ac:picMk id="3" creationId="{4C3EEBBE-43D4-4575-AEE0-ECFC58111AB6}"/>
          </ac:picMkLst>
        </pc:picChg>
        <pc:picChg chg="add mod ord">
          <ac:chgData name="Никола Алексеев" userId="ba66283bcb01e904" providerId="LiveId" clId="{9FA99FA1-656E-4361-BD8C-5D97150E1C72}" dt="2018-02-26T23:08:29.285" v="18145" actId="14861"/>
          <ac:picMkLst>
            <pc:docMk/>
            <pc:sldMk cId="1607858975" sldId="279"/>
            <ac:picMk id="5" creationId="{C591012F-3409-4167-A975-72649CEE17AC}"/>
          </ac:picMkLst>
        </pc:picChg>
      </pc:sldChg>
      <pc:sldChg chg="addSp delSp modSp add">
        <pc:chgData name="Никола Алексеев" userId="ba66283bcb01e904" providerId="LiveId" clId="{9FA99FA1-656E-4361-BD8C-5D97150E1C72}" dt="2018-02-26T21:44:51.478" v="13185" actId="1076"/>
        <pc:sldMkLst>
          <pc:docMk/>
          <pc:sldMk cId="2661644069" sldId="280"/>
        </pc:sldMkLst>
        <pc:spChg chg="del">
          <ac:chgData name="Никола Алексеев" userId="ba66283bcb01e904" providerId="LiveId" clId="{9FA99FA1-656E-4361-BD8C-5D97150E1C72}" dt="2018-02-26T21:39:02.195" v="12875" actId="478"/>
          <ac:spMkLst>
            <pc:docMk/>
            <pc:sldMk cId="2661644069" sldId="280"/>
            <ac:spMk id="10" creationId="{485057C0-2624-4C8A-9B56-ABEAA5CE10CD}"/>
          </ac:spMkLst>
        </pc:spChg>
        <pc:spChg chg="add mod">
          <ac:chgData name="Никола Алексеев" userId="ba66283bcb01e904" providerId="LiveId" clId="{9FA99FA1-656E-4361-BD8C-5D97150E1C72}" dt="2018-02-26T21:44:51.478" v="13185" actId="1076"/>
          <ac:spMkLst>
            <pc:docMk/>
            <pc:sldMk cId="2661644069" sldId="280"/>
            <ac:spMk id="11" creationId="{F5ECFA85-CCA7-4073-850D-A351C19290EC}"/>
          </ac:spMkLst>
        </pc:spChg>
        <pc:spChg chg="add del mod">
          <ac:chgData name="Никола Алексеев" userId="ba66283bcb01e904" providerId="LiveId" clId="{9FA99FA1-656E-4361-BD8C-5D97150E1C72}" dt="2018-02-26T21:42:14.787" v="13155" actId="478"/>
          <ac:spMkLst>
            <pc:docMk/>
            <pc:sldMk cId="2661644069" sldId="280"/>
            <ac:spMk id="12" creationId="{1E7168D6-4BB2-4CEF-B638-7220B481BD08}"/>
          </ac:spMkLst>
        </pc:spChg>
        <pc:spChg chg="add mod">
          <ac:chgData name="Никола Алексеев" userId="ba66283bcb01e904" providerId="LiveId" clId="{9FA99FA1-656E-4361-BD8C-5D97150E1C72}" dt="2018-02-26T21:44:41.466" v="13183" actId="1076"/>
          <ac:spMkLst>
            <pc:docMk/>
            <pc:sldMk cId="2661644069" sldId="280"/>
            <ac:spMk id="15" creationId="{E414F0C6-4F3A-4D97-8C0D-9A7F80C66706}"/>
          </ac:spMkLst>
        </pc:spChg>
        <pc:picChg chg="del">
          <ac:chgData name="Никола Алексеев" userId="ba66283bcb01e904" providerId="LiveId" clId="{9FA99FA1-656E-4361-BD8C-5D97150E1C72}" dt="2018-02-26T21:39:00.324" v="12874" actId="478"/>
          <ac:picMkLst>
            <pc:docMk/>
            <pc:sldMk cId="2661644069" sldId="280"/>
            <ac:picMk id="2" creationId="{792292A9-7531-4125-B2E0-DE3E9253F497}"/>
          </ac:picMkLst>
        </pc:picChg>
        <pc:picChg chg="add del mod">
          <ac:chgData name="Никола Алексеев" userId="ba66283bcb01e904" providerId="LiveId" clId="{9FA99FA1-656E-4361-BD8C-5D97150E1C72}" dt="2018-02-26T21:43:51.960" v="13159" actId="478"/>
          <ac:picMkLst>
            <pc:docMk/>
            <pc:sldMk cId="2661644069" sldId="280"/>
            <ac:picMk id="3" creationId="{C17EB66B-F7C6-4438-8278-9F961E88D48C}"/>
          </ac:picMkLst>
        </pc:picChg>
        <pc:picChg chg="add mod">
          <ac:chgData name="Никола Алексеев" userId="ba66283bcb01e904" providerId="LiveId" clId="{9FA99FA1-656E-4361-BD8C-5D97150E1C72}" dt="2018-02-26T21:44:04.800" v="13164" actId="1076"/>
          <ac:picMkLst>
            <pc:docMk/>
            <pc:sldMk cId="2661644069" sldId="280"/>
            <ac:picMk id="4" creationId="{1782A656-0E59-48D0-9DA4-C2F5D0F5A1B5}"/>
          </ac:picMkLst>
        </pc:picChg>
        <pc:picChg chg="add mod">
          <ac:chgData name="Никола Алексеев" userId="ba66283bcb01e904" providerId="LiveId" clId="{9FA99FA1-656E-4361-BD8C-5D97150E1C72}" dt="2018-02-26T21:44:04.800" v="13164" actId="1076"/>
          <ac:picMkLst>
            <pc:docMk/>
            <pc:sldMk cId="2661644069" sldId="280"/>
            <ac:picMk id="6" creationId="{8197010F-1DF2-49F9-A194-4A66B95C672F}"/>
          </ac:picMkLst>
        </pc:picChg>
        <pc:cxnChg chg="add mod">
          <ac:chgData name="Никола Алексеев" userId="ba66283bcb01e904" providerId="LiveId" clId="{9FA99FA1-656E-4361-BD8C-5D97150E1C72}" dt="2018-02-26T21:44:21.048" v="13166" actId="13822"/>
          <ac:cxnSpMkLst>
            <pc:docMk/>
            <pc:sldMk cId="2661644069" sldId="280"/>
            <ac:cxnSpMk id="14" creationId="{4912A01E-5A7E-49C9-97A5-597700939E98}"/>
          </ac:cxnSpMkLst>
        </pc:cxnChg>
      </pc:sldChg>
      <pc:sldChg chg="addSp delSp modSp add">
        <pc:chgData name="Никола Алексеев" userId="ba66283bcb01e904" providerId="LiveId" clId="{9FA99FA1-656E-4361-BD8C-5D97150E1C72}" dt="2018-02-26T23:11:07.128" v="18148" actId="1035"/>
        <pc:sldMkLst>
          <pc:docMk/>
          <pc:sldMk cId="565197805" sldId="281"/>
        </pc:sldMkLst>
        <pc:spChg chg="del">
          <ac:chgData name="Никола Алексеев" userId="ba66283bcb01e904" providerId="LiveId" clId="{9FA99FA1-656E-4361-BD8C-5D97150E1C72}" dt="2018-02-26T22:46:21.874" v="16872" actId="478"/>
          <ac:spMkLst>
            <pc:docMk/>
            <pc:sldMk cId="565197805" sldId="281"/>
            <ac:spMk id="3" creationId="{875FCFE7-578D-4068-AD05-36A0E90DBC75}"/>
          </ac:spMkLst>
        </pc:spChg>
        <pc:spChg chg="del">
          <ac:chgData name="Никола Алексеев" userId="ba66283bcb01e904" providerId="LiveId" clId="{9FA99FA1-656E-4361-BD8C-5D97150E1C72}" dt="2018-02-26T22:46:21.874" v="16872" actId="478"/>
          <ac:spMkLst>
            <pc:docMk/>
            <pc:sldMk cId="565197805" sldId="281"/>
            <ac:spMk id="4" creationId="{796C3D3A-5450-4384-BA8C-C0F143C4EF5E}"/>
          </ac:spMkLst>
        </pc:spChg>
        <pc:spChg chg="add">
          <ac:chgData name="Никола Алексеев" userId="ba66283bcb01e904" providerId="LiveId" clId="{9FA99FA1-656E-4361-BD8C-5D97150E1C72}" dt="2018-02-26T22:46:26.033" v="16873" actId="1035"/>
          <ac:spMkLst>
            <pc:docMk/>
            <pc:sldMk cId="565197805" sldId="281"/>
            <ac:spMk id="5" creationId="{21B1613A-89FB-4355-98A0-6321AABA61E9}"/>
          </ac:spMkLst>
        </pc:spChg>
        <pc:spChg chg="del">
          <ac:chgData name="Никола Алексеев" userId="ba66283bcb01e904" providerId="LiveId" clId="{9FA99FA1-656E-4361-BD8C-5D97150E1C72}" dt="2018-02-26T22:46:21.874" v="16872" actId="478"/>
          <ac:spMkLst>
            <pc:docMk/>
            <pc:sldMk cId="565197805" sldId="281"/>
            <ac:spMk id="6" creationId="{F83BAA0E-E212-4B09-A4D3-E2EF44929EAD}"/>
          </ac:spMkLst>
        </pc:spChg>
        <pc:spChg chg="add">
          <ac:chgData name="Никола Алексеев" userId="ba66283bcb01e904" providerId="LiveId" clId="{9FA99FA1-656E-4361-BD8C-5D97150E1C72}" dt="2018-02-26T22:46:26.033" v="16873" actId="1035"/>
          <ac:spMkLst>
            <pc:docMk/>
            <pc:sldMk cId="565197805" sldId="281"/>
            <ac:spMk id="7" creationId="{45BAE6B6-C197-4854-B799-7F8DCF4CFFD8}"/>
          </ac:spMkLst>
        </pc:spChg>
        <pc:spChg chg="add">
          <ac:chgData name="Никола Алексеев" userId="ba66283bcb01e904" providerId="LiveId" clId="{9FA99FA1-656E-4361-BD8C-5D97150E1C72}" dt="2018-02-26T22:46:26.033" v="16873" actId="1035"/>
          <ac:spMkLst>
            <pc:docMk/>
            <pc:sldMk cId="565197805" sldId="281"/>
            <ac:spMk id="8" creationId="{A304C23D-D687-49C9-92ED-7997A5DD571B}"/>
          </ac:spMkLst>
        </pc:spChg>
        <pc:spChg chg="add mod">
          <ac:chgData name="Никола Алексеев" userId="ba66283bcb01e904" providerId="LiveId" clId="{9FA99FA1-656E-4361-BD8C-5D97150E1C72}" dt="2018-02-26T22:46:39.890" v="16896" actId="20577"/>
          <ac:spMkLst>
            <pc:docMk/>
            <pc:sldMk cId="565197805" sldId="281"/>
            <ac:spMk id="9" creationId="{9CE32E4F-6E8C-4A69-8A71-C248F779CBBF}"/>
          </ac:spMkLst>
        </pc:spChg>
        <pc:spChg chg="add mod">
          <ac:chgData name="Никола Алексеев" userId="ba66283bcb01e904" providerId="LiveId" clId="{9FA99FA1-656E-4361-BD8C-5D97150E1C72}" dt="2018-02-26T23:11:07.128" v="18148" actId="1035"/>
          <ac:spMkLst>
            <pc:docMk/>
            <pc:sldMk cId="565197805" sldId="281"/>
            <ac:spMk id="10" creationId="{B7061D6C-DFA3-4404-AE88-F8BF4A88C903}"/>
          </ac:spMkLst>
        </pc:spChg>
      </pc:sldChg>
      <pc:sldChg chg="addSp delSp modSp add">
        <pc:chgData name="Никола Алексеев" userId="ba66283bcb01e904" providerId="LiveId" clId="{9FA99FA1-656E-4361-BD8C-5D97150E1C72}" dt="2018-02-26T22:33:37.554" v="16469" actId="1076"/>
        <pc:sldMkLst>
          <pc:docMk/>
          <pc:sldMk cId="2258071711" sldId="282"/>
        </pc:sldMkLst>
        <pc:spChg chg="del">
          <ac:chgData name="Никола Алексеев" userId="ba66283bcb01e904" providerId="LiveId" clId="{9FA99FA1-656E-4361-BD8C-5D97150E1C72}" dt="2018-02-26T22:04:30.411" v="13821" actId="478"/>
          <ac:spMkLst>
            <pc:docMk/>
            <pc:sldMk cId="2258071711" sldId="282"/>
            <ac:spMk id="2" creationId="{F54B1204-5809-4B62-A038-90E9F1ABAEE6}"/>
          </ac:spMkLst>
        </pc:spChg>
        <pc:spChg chg="mod">
          <ac:chgData name="Никола Алексеев" userId="ba66283bcb01e904" providerId="LiveId" clId="{9FA99FA1-656E-4361-BD8C-5D97150E1C72}" dt="2018-02-26T22:07:30.326" v="14118" actId="1076"/>
          <ac:spMkLst>
            <pc:docMk/>
            <pc:sldMk cId="2258071711" sldId="282"/>
            <ac:spMk id="10" creationId="{62E53327-4B95-4234-9185-4F15C8DD6C59}"/>
          </ac:spMkLst>
        </pc:spChg>
        <pc:spChg chg="add del mod">
          <ac:chgData name="Никола Алексеев" userId="ba66283bcb01e904" providerId="LiveId" clId="{9FA99FA1-656E-4361-BD8C-5D97150E1C72}" dt="2018-02-26T22:07:23.081" v="14117" actId="1076"/>
          <ac:spMkLst>
            <pc:docMk/>
            <pc:sldMk cId="2258071711" sldId="282"/>
            <ac:spMk id="11" creationId="{FC51EA04-BA7A-410B-A8F1-46412C236B40}"/>
          </ac:spMkLst>
        </pc:spChg>
        <pc:spChg chg="mod">
          <ac:chgData name="Никола Алексеев" userId="ba66283bcb01e904" providerId="LiveId" clId="{9FA99FA1-656E-4361-BD8C-5D97150E1C72}" dt="2018-02-26T22:07:23.081" v="14117" actId="1076"/>
          <ac:spMkLst>
            <pc:docMk/>
            <pc:sldMk cId="2258071711" sldId="282"/>
            <ac:spMk id="13" creationId="{12751747-44F3-4D0D-A65D-BAFCDC734ABB}"/>
          </ac:spMkLst>
        </pc:spChg>
        <pc:spChg chg="del">
          <ac:chgData name="Никола Алексеев" userId="ba66283bcb01e904" providerId="LiveId" clId="{9FA99FA1-656E-4361-BD8C-5D97150E1C72}" dt="2018-02-26T22:07:34.154" v="14119" actId="478"/>
          <ac:spMkLst>
            <pc:docMk/>
            <pc:sldMk cId="2258071711" sldId="282"/>
            <ac:spMk id="14" creationId="{6B1BDF46-6EAE-4E33-A44D-EFB21088F00C}"/>
          </ac:spMkLst>
        </pc:spChg>
        <pc:spChg chg="mod">
          <ac:chgData name="Никола Алексеев" userId="ba66283bcb01e904" providerId="LiveId" clId="{9FA99FA1-656E-4361-BD8C-5D97150E1C72}" dt="2018-02-26T22:33:35.216" v="16466" actId="1076"/>
          <ac:spMkLst>
            <pc:docMk/>
            <pc:sldMk cId="2258071711" sldId="282"/>
            <ac:spMk id="15" creationId="{74A5C6E8-225C-4FF0-AE7B-0BD6482E3463}"/>
          </ac:spMkLst>
        </pc:spChg>
        <pc:spChg chg="mod">
          <ac:chgData name="Никола Алексеев" userId="ba66283bcb01e904" providerId="LiveId" clId="{9FA99FA1-656E-4361-BD8C-5D97150E1C72}" dt="2018-02-26T22:33:37.106" v="16468" actId="1076"/>
          <ac:spMkLst>
            <pc:docMk/>
            <pc:sldMk cId="2258071711" sldId="282"/>
            <ac:spMk id="16" creationId="{DBD5AFB3-CB56-4A70-9DA4-6CB74BCED907}"/>
          </ac:spMkLst>
        </pc:spChg>
        <pc:spChg chg="mod">
          <ac:chgData name="Никола Алексеев" userId="ba66283bcb01e904" providerId="LiveId" clId="{9FA99FA1-656E-4361-BD8C-5D97150E1C72}" dt="2018-02-26T22:08:08.915" v="14219" actId="20577"/>
          <ac:spMkLst>
            <pc:docMk/>
            <pc:sldMk cId="2258071711" sldId="282"/>
            <ac:spMk id="17" creationId="{3BDCE15C-9A34-4088-9790-248AB32A0F34}"/>
          </ac:spMkLst>
        </pc:spChg>
        <pc:spChg chg="add mod">
          <ac:chgData name="Никола Алексеев" userId="ba66283bcb01e904" providerId="LiveId" clId="{9FA99FA1-656E-4361-BD8C-5D97150E1C72}" dt="2018-02-26T22:33:37.554" v="16469" actId="1076"/>
          <ac:spMkLst>
            <pc:docMk/>
            <pc:sldMk cId="2258071711" sldId="282"/>
            <ac:spMk id="18" creationId="{5B29D917-214B-4855-905E-6B6D2122019E}"/>
          </ac:spMkLst>
        </pc:spChg>
      </pc:sldChg>
      <pc:sldChg chg="addSp delSp modSp add">
        <pc:chgData name="Никола Алексеев" userId="ba66283bcb01e904" providerId="LiveId" clId="{9FA99FA1-656E-4361-BD8C-5D97150E1C72}" dt="2018-02-26T22:22:09.003" v="15343" actId="20577"/>
        <pc:sldMkLst>
          <pc:docMk/>
          <pc:sldMk cId="605660627" sldId="283"/>
        </pc:sldMkLst>
        <pc:spChg chg="mod">
          <ac:chgData name="Никола Алексеев" userId="ba66283bcb01e904" providerId="LiveId" clId="{9FA99FA1-656E-4361-BD8C-5D97150E1C72}" dt="2018-02-26T22:18:24.052" v="15329" actId="14100"/>
          <ac:spMkLst>
            <pc:docMk/>
            <pc:sldMk cId="605660627" sldId="283"/>
            <ac:spMk id="5" creationId="{5164E546-BF51-4A15-8ADC-259D68CDA81F}"/>
          </ac:spMkLst>
        </pc:spChg>
        <pc:spChg chg="mod">
          <ac:chgData name="Никола Алексеев" userId="ba66283bcb01e904" providerId="LiveId" clId="{9FA99FA1-656E-4361-BD8C-5D97150E1C72}" dt="2018-02-26T22:18:20.263" v="15328" actId="14100"/>
          <ac:spMkLst>
            <pc:docMk/>
            <pc:sldMk cId="605660627" sldId="283"/>
            <ac:spMk id="9" creationId="{147F8242-1D58-4FFF-A3C7-013DD7E6D83F}"/>
          </ac:spMkLst>
        </pc:spChg>
        <pc:spChg chg="mod">
          <ac:chgData name="Никола Алексеев" userId="ba66283bcb01e904" providerId="LiveId" clId="{9FA99FA1-656E-4361-BD8C-5D97150E1C72}" dt="2018-02-26T22:17:13.006" v="15292" actId="403"/>
          <ac:spMkLst>
            <pc:docMk/>
            <pc:sldMk cId="605660627" sldId="283"/>
            <ac:spMk id="10" creationId="{62E53327-4B95-4234-9185-4F15C8DD6C59}"/>
          </ac:spMkLst>
        </pc:spChg>
        <pc:spChg chg="del">
          <ac:chgData name="Никола Алексеев" userId="ba66283bcb01e904" providerId="LiveId" clId="{9FA99FA1-656E-4361-BD8C-5D97150E1C72}" dt="2018-02-26T22:08:18.943" v="14221" actId="478"/>
          <ac:spMkLst>
            <pc:docMk/>
            <pc:sldMk cId="605660627" sldId="283"/>
            <ac:spMk id="11" creationId="{FC51EA04-BA7A-410B-A8F1-46412C236B40}"/>
          </ac:spMkLst>
        </pc:spChg>
        <pc:spChg chg="del">
          <ac:chgData name="Никола Алексеев" userId="ba66283bcb01e904" providerId="LiveId" clId="{9FA99FA1-656E-4361-BD8C-5D97150E1C72}" dt="2018-02-26T22:08:18.943" v="14221" actId="478"/>
          <ac:spMkLst>
            <pc:docMk/>
            <pc:sldMk cId="605660627" sldId="283"/>
            <ac:spMk id="13" creationId="{12751747-44F3-4D0D-A65D-BAFCDC734ABB}"/>
          </ac:spMkLst>
        </pc:spChg>
        <pc:spChg chg="add mod">
          <ac:chgData name="Никола Алексеев" userId="ba66283bcb01e904" providerId="LiveId" clId="{9FA99FA1-656E-4361-BD8C-5D97150E1C72}" dt="2018-02-26T22:22:09.003" v="15343" actId="20577"/>
          <ac:spMkLst>
            <pc:docMk/>
            <pc:sldMk cId="605660627" sldId="283"/>
            <ac:spMk id="14" creationId="{BD0324BF-83D0-411A-9044-630AEE15FE7F}"/>
          </ac:spMkLst>
        </pc:spChg>
        <pc:spChg chg="del">
          <ac:chgData name="Никола Алексеев" userId="ba66283bcb01e904" providerId="LiveId" clId="{9FA99FA1-656E-4361-BD8C-5D97150E1C72}" dt="2018-02-26T22:08:18.943" v="14221" actId="478"/>
          <ac:spMkLst>
            <pc:docMk/>
            <pc:sldMk cId="605660627" sldId="283"/>
            <ac:spMk id="15" creationId="{74A5C6E8-225C-4FF0-AE7B-0BD6482E3463}"/>
          </ac:spMkLst>
        </pc:spChg>
        <pc:spChg chg="del">
          <ac:chgData name="Никола Алексеев" userId="ba66283bcb01e904" providerId="LiveId" clId="{9FA99FA1-656E-4361-BD8C-5D97150E1C72}" dt="2018-02-26T22:08:18.943" v="14221" actId="478"/>
          <ac:spMkLst>
            <pc:docMk/>
            <pc:sldMk cId="605660627" sldId="283"/>
            <ac:spMk id="16" creationId="{DBD5AFB3-CB56-4A70-9DA4-6CB74BCED907}"/>
          </ac:spMkLst>
        </pc:spChg>
        <pc:spChg chg="del">
          <ac:chgData name="Никола Алексеев" userId="ba66283bcb01e904" providerId="LiveId" clId="{9FA99FA1-656E-4361-BD8C-5D97150E1C72}" dt="2018-02-26T22:08:18.943" v="14221" actId="478"/>
          <ac:spMkLst>
            <pc:docMk/>
            <pc:sldMk cId="605660627" sldId="283"/>
            <ac:spMk id="17" creationId="{3BDCE15C-9A34-4088-9790-248AB32A0F34}"/>
          </ac:spMkLst>
        </pc:spChg>
        <pc:spChg chg="del">
          <ac:chgData name="Никола Алексеев" userId="ba66283bcb01e904" providerId="LiveId" clId="{9FA99FA1-656E-4361-BD8C-5D97150E1C72}" dt="2018-02-26T22:08:18.943" v="14221" actId="478"/>
          <ac:spMkLst>
            <pc:docMk/>
            <pc:sldMk cId="605660627" sldId="283"/>
            <ac:spMk id="18" creationId="{5B29D917-214B-4855-905E-6B6D2122019E}"/>
          </ac:spMkLst>
        </pc:spChg>
      </pc:sldChg>
      <pc:sldChg chg="modSp add">
        <pc:chgData name="Никола Алексеев" userId="ba66283bcb01e904" providerId="LiveId" clId="{9FA99FA1-656E-4361-BD8C-5D97150E1C72}" dt="2018-02-27T23:41:08.655" v="18339" actId="1076"/>
        <pc:sldMkLst>
          <pc:docMk/>
          <pc:sldMk cId="3789466160" sldId="284"/>
        </pc:sldMkLst>
        <pc:spChg chg="mod">
          <ac:chgData name="Никола Алексеев" userId="ba66283bcb01e904" providerId="LiveId" clId="{9FA99FA1-656E-4361-BD8C-5D97150E1C72}" dt="2018-02-26T22:18:53.779" v="15334" actId="20577"/>
          <ac:spMkLst>
            <pc:docMk/>
            <pc:sldMk cId="3789466160" sldId="284"/>
            <ac:spMk id="9" creationId="{147F8242-1D58-4FFF-A3C7-013DD7E6D83F}"/>
          </ac:spMkLst>
        </pc:spChg>
        <pc:spChg chg="mod">
          <ac:chgData name="Никола Алексеев" userId="ba66283bcb01e904" providerId="LiveId" clId="{9FA99FA1-656E-4361-BD8C-5D97150E1C72}" dt="2018-02-27T23:41:08.655" v="18339" actId="1076"/>
          <ac:spMkLst>
            <pc:docMk/>
            <pc:sldMk cId="3789466160" sldId="284"/>
            <ac:spMk id="10" creationId="{62E53327-4B95-4234-9185-4F15C8DD6C59}"/>
          </ac:spMkLst>
        </pc:spChg>
        <pc:spChg chg="mod">
          <ac:chgData name="Никола Алексеев" userId="ba66283bcb01e904" providerId="LiveId" clId="{9FA99FA1-656E-4361-BD8C-5D97150E1C72}" dt="2018-02-27T23:14:22.336" v="18337" actId="1076"/>
          <ac:spMkLst>
            <pc:docMk/>
            <pc:sldMk cId="3789466160" sldId="284"/>
            <ac:spMk id="14" creationId="{BD0324BF-83D0-411A-9044-630AEE15FE7F}"/>
          </ac:spMkLst>
        </pc:spChg>
      </pc:sldChg>
      <pc:sldChg chg="addSp delSp modSp add">
        <pc:chgData name="Никола Алексеев" userId="ba66283bcb01e904" providerId="LiveId" clId="{9FA99FA1-656E-4361-BD8C-5D97150E1C72}" dt="2018-02-26T22:46:04.182" v="16870" actId="313"/>
        <pc:sldMkLst>
          <pc:docMk/>
          <pc:sldMk cId="527147134" sldId="285"/>
        </pc:sldMkLst>
        <pc:spChg chg="del">
          <ac:chgData name="Никола Алексеев" userId="ba66283bcb01e904" providerId="LiveId" clId="{9FA99FA1-656E-4361-BD8C-5D97150E1C72}" dt="2018-02-26T22:31:24.924" v="16377" actId="478"/>
          <ac:spMkLst>
            <pc:docMk/>
            <pc:sldMk cId="527147134" sldId="285"/>
            <ac:spMk id="10" creationId="{62E53327-4B95-4234-9185-4F15C8DD6C59}"/>
          </ac:spMkLst>
        </pc:spChg>
        <pc:spChg chg="add mod">
          <ac:chgData name="Никола Алексеев" userId="ba66283bcb01e904" providerId="LiveId" clId="{9FA99FA1-656E-4361-BD8C-5D97150E1C72}" dt="2018-02-26T22:43:29.633" v="16652" actId="1036"/>
          <ac:spMkLst>
            <pc:docMk/>
            <pc:sldMk cId="527147134" sldId="285"/>
            <ac:spMk id="11" creationId="{E7C17B0A-0F00-49A9-BFF8-290E00F7C0EC}"/>
          </ac:spMkLst>
        </pc:spChg>
        <pc:spChg chg="add mod">
          <ac:chgData name="Никола Алексеев" userId="ba66283bcb01e904" providerId="LiveId" clId="{9FA99FA1-656E-4361-BD8C-5D97150E1C72}" dt="2018-02-26T22:43:29.633" v="16652" actId="1036"/>
          <ac:spMkLst>
            <pc:docMk/>
            <pc:sldMk cId="527147134" sldId="285"/>
            <ac:spMk id="12" creationId="{F39D440E-B40C-4B1E-8CE5-2C6681CDC362}"/>
          </ac:spMkLst>
        </pc:spChg>
        <pc:spChg chg="add mod">
          <ac:chgData name="Никола Алексеев" userId="ba66283bcb01e904" providerId="LiveId" clId="{9FA99FA1-656E-4361-BD8C-5D97150E1C72}" dt="2018-02-26T22:43:29.633" v="16652" actId="1036"/>
          <ac:spMkLst>
            <pc:docMk/>
            <pc:sldMk cId="527147134" sldId="285"/>
            <ac:spMk id="13" creationId="{C2AF55FC-B224-4B16-969F-E4F2C1B5D69D}"/>
          </ac:spMkLst>
        </pc:spChg>
        <pc:spChg chg="mod">
          <ac:chgData name="Никола Алексеев" userId="ba66283bcb01e904" providerId="LiveId" clId="{9FA99FA1-656E-4361-BD8C-5D97150E1C72}" dt="2018-02-26T22:46:04.182" v="16870" actId="313"/>
          <ac:spMkLst>
            <pc:docMk/>
            <pc:sldMk cId="527147134" sldId="285"/>
            <ac:spMk id="14" creationId="{BD0324BF-83D0-411A-9044-630AEE15FE7F}"/>
          </ac:spMkLst>
        </pc:spChg>
        <pc:spChg chg="add mod">
          <ac:chgData name="Никола Алексеев" userId="ba66283bcb01e904" providerId="LiveId" clId="{9FA99FA1-656E-4361-BD8C-5D97150E1C72}" dt="2018-02-26T22:43:29.633" v="16652" actId="1036"/>
          <ac:spMkLst>
            <pc:docMk/>
            <pc:sldMk cId="527147134" sldId="285"/>
            <ac:spMk id="15" creationId="{A5E262B1-E7D9-4E09-91DB-A1E56BFCAD25}"/>
          </ac:spMkLst>
        </pc:spChg>
        <pc:spChg chg="add mod">
          <ac:chgData name="Никола Алексеев" userId="ba66283bcb01e904" providerId="LiveId" clId="{9FA99FA1-656E-4361-BD8C-5D97150E1C72}" dt="2018-02-26T22:43:29.633" v="16652" actId="1036"/>
          <ac:spMkLst>
            <pc:docMk/>
            <pc:sldMk cId="527147134" sldId="285"/>
            <ac:spMk id="16" creationId="{56E643DD-E4D0-4E31-BB08-E89A747A9FF0}"/>
          </ac:spMkLst>
        </pc:spChg>
        <pc:spChg chg="add mod">
          <ac:chgData name="Никола Алексеев" userId="ba66283bcb01e904" providerId="LiveId" clId="{9FA99FA1-656E-4361-BD8C-5D97150E1C72}" dt="2018-02-26T22:43:29.633" v="16652" actId="1036"/>
          <ac:spMkLst>
            <pc:docMk/>
            <pc:sldMk cId="527147134" sldId="285"/>
            <ac:spMk id="17" creationId="{AF21E8C7-2A4B-4A16-9C82-91EBF92FC333}"/>
          </ac:spMkLst>
        </pc:spChg>
        <pc:spChg chg="add mod">
          <ac:chgData name="Никола Алексеев" userId="ba66283bcb01e904" providerId="LiveId" clId="{9FA99FA1-656E-4361-BD8C-5D97150E1C72}" dt="2018-02-26T22:43:29.633" v="16652" actId="1036"/>
          <ac:spMkLst>
            <pc:docMk/>
            <pc:sldMk cId="527147134" sldId="285"/>
            <ac:spMk id="18" creationId="{0748B9EE-3F50-4015-834A-1D147441ECF6}"/>
          </ac:spMkLst>
        </pc:spChg>
        <pc:spChg chg="add mod">
          <ac:chgData name="Никола Алексеев" userId="ba66283bcb01e904" providerId="LiveId" clId="{9FA99FA1-656E-4361-BD8C-5D97150E1C72}" dt="2018-02-26T22:43:29.633" v="16652" actId="1036"/>
          <ac:spMkLst>
            <pc:docMk/>
            <pc:sldMk cId="527147134" sldId="285"/>
            <ac:spMk id="19" creationId="{D12C8C89-8209-49E4-A3E4-2B11897539BD}"/>
          </ac:spMkLst>
        </pc:spChg>
        <pc:picChg chg="add mod">
          <ac:chgData name="Никола Алексеев" userId="ba66283bcb01e904" providerId="LiveId" clId="{9FA99FA1-656E-4361-BD8C-5D97150E1C72}" dt="2018-02-26T22:43:29.633" v="16652" actId="1036"/>
          <ac:picMkLst>
            <pc:docMk/>
            <pc:sldMk cId="527147134" sldId="285"/>
            <ac:picMk id="2" creationId="{E6D2C8CD-90EF-4266-AE2F-2A9E32BF1734}"/>
          </ac:picMkLst>
        </pc:picChg>
        <pc:picChg chg="add mod">
          <ac:chgData name="Никола Алексеев" userId="ba66283bcb01e904" providerId="LiveId" clId="{9FA99FA1-656E-4361-BD8C-5D97150E1C72}" dt="2018-02-26T22:43:29.633" v="16652" actId="1036"/>
          <ac:picMkLst>
            <pc:docMk/>
            <pc:sldMk cId="527147134" sldId="285"/>
            <ac:picMk id="3" creationId="{C1E70B52-4045-4154-9CE4-BE38C2C02BA1}"/>
          </ac:picMkLst>
        </pc:picChg>
        <pc:picChg chg="add mod">
          <ac:chgData name="Никола Алексеев" userId="ba66283bcb01e904" providerId="LiveId" clId="{9FA99FA1-656E-4361-BD8C-5D97150E1C72}" dt="2018-02-26T22:43:29.633" v="16652" actId="1036"/>
          <ac:picMkLst>
            <pc:docMk/>
            <pc:sldMk cId="527147134" sldId="285"/>
            <ac:picMk id="4" creationId="{9F6E2E49-2E69-491C-A7B5-0C4DACF466AD}"/>
          </ac:picMkLst>
        </pc:picChg>
        <pc:picChg chg="add mod modCrop">
          <ac:chgData name="Никола Алексеев" userId="ba66283bcb01e904" providerId="LiveId" clId="{9FA99FA1-656E-4361-BD8C-5D97150E1C72}" dt="2018-02-26T22:43:29.633" v="16652" actId="1036"/>
          <ac:picMkLst>
            <pc:docMk/>
            <pc:sldMk cId="527147134" sldId="285"/>
            <ac:picMk id="6" creationId="{8C60169B-EA18-4D1D-A45C-D9416AEBC677}"/>
          </ac:picMkLst>
        </pc:picChg>
      </pc:sldChg>
      <pc:sldChg chg="modSp add">
        <pc:chgData name="Никола Алексеев" userId="ba66283bcb01e904" providerId="LiveId" clId="{9FA99FA1-656E-4361-BD8C-5D97150E1C72}" dt="2018-02-28T07:13:17.645" v="18947" actId="313"/>
        <pc:sldMkLst>
          <pc:docMk/>
          <pc:sldMk cId="3786851374" sldId="286"/>
        </pc:sldMkLst>
        <pc:spChg chg="mod">
          <ac:chgData name="Никола Алексеев" userId="ba66283bcb01e904" providerId="LiveId" clId="{9FA99FA1-656E-4361-BD8C-5D97150E1C72}" dt="2018-02-28T07:13:17.645" v="18947" actId="313"/>
          <ac:spMkLst>
            <pc:docMk/>
            <pc:sldMk cId="3786851374" sldId="286"/>
            <ac:spMk id="6" creationId="{F83BAA0E-E212-4B09-A4D3-E2EF44929EAD}"/>
          </ac:spMkLst>
        </pc:spChg>
      </pc:sldChg>
      <pc:sldChg chg="addSp delSp modSp add ord">
        <pc:chgData name="Никола Алексеев" userId="ba66283bcb01e904" providerId="LiveId" clId="{9FA99FA1-656E-4361-BD8C-5D97150E1C72}" dt="2018-02-27T23:58:16.457" v="18475" actId="14100"/>
        <pc:sldMkLst>
          <pc:docMk/>
          <pc:sldMk cId="2428482986" sldId="287"/>
        </pc:sldMkLst>
        <pc:spChg chg="del">
          <ac:chgData name="Никола Алексеев" userId="ba66283bcb01e904" providerId="LiveId" clId="{9FA99FA1-656E-4361-BD8C-5D97150E1C72}" dt="2018-02-27T23:54:28.715" v="18342" actId="478"/>
          <ac:spMkLst>
            <pc:docMk/>
            <pc:sldMk cId="2428482986" sldId="287"/>
            <ac:spMk id="3" creationId="{875FCFE7-578D-4068-AD05-36A0E90DBC75}"/>
          </ac:spMkLst>
        </pc:spChg>
        <pc:spChg chg="del">
          <ac:chgData name="Никола Алексеев" userId="ba66283bcb01e904" providerId="LiveId" clId="{9FA99FA1-656E-4361-BD8C-5D97150E1C72}" dt="2018-02-27T23:54:28.715" v="18342" actId="478"/>
          <ac:spMkLst>
            <pc:docMk/>
            <pc:sldMk cId="2428482986" sldId="287"/>
            <ac:spMk id="4" creationId="{796C3D3A-5450-4384-BA8C-C0F143C4EF5E}"/>
          </ac:spMkLst>
        </pc:spChg>
        <pc:spChg chg="del">
          <ac:chgData name="Никола Алексеев" userId="ba66283bcb01e904" providerId="LiveId" clId="{9FA99FA1-656E-4361-BD8C-5D97150E1C72}" dt="2018-02-27T23:54:31.562" v="18343" actId="478"/>
          <ac:spMkLst>
            <pc:docMk/>
            <pc:sldMk cId="2428482986" sldId="287"/>
            <ac:spMk id="6" creationId="{F83BAA0E-E212-4B09-A4D3-E2EF44929EAD}"/>
          </ac:spMkLst>
        </pc:spChg>
        <pc:spChg chg="add mod">
          <ac:chgData name="Никола Алексеев" userId="ba66283bcb01e904" providerId="LiveId" clId="{9FA99FA1-656E-4361-BD8C-5D97150E1C72}" dt="2018-02-27T23:55:53.304" v="18395" actId="14100"/>
          <ac:spMkLst>
            <pc:docMk/>
            <pc:sldMk cId="2428482986" sldId="287"/>
            <ac:spMk id="7" creationId="{C687EA30-5253-4E77-A58E-3F10CA88C6CE}"/>
          </ac:spMkLst>
        </pc:spChg>
        <pc:spChg chg="add">
          <ac:chgData name="Никола Алексеев" userId="ba66283bcb01e904" providerId="LiveId" clId="{9FA99FA1-656E-4361-BD8C-5D97150E1C72}" dt="2018-02-27T23:55:11.641" v="18349" actId="14100"/>
          <ac:spMkLst>
            <pc:docMk/>
            <pc:sldMk cId="2428482986" sldId="287"/>
            <ac:spMk id="8" creationId="{D75E717B-77CE-4B3E-A53F-8746FB74ABA4}"/>
          </ac:spMkLst>
        </pc:spChg>
        <pc:spChg chg="add mod">
          <ac:chgData name="Никола Алексеев" userId="ba66283bcb01e904" providerId="LiveId" clId="{9FA99FA1-656E-4361-BD8C-5D97150E1C72}" dt="2018-02-27T23:55:33.699" v="18391" actId="20577"/>
          <ac:spMkLst>
            <pc:docMk/>
            <pc:sldMk cId="2428482986" sldId="287"/>
            <ac:spMk id="9" creationId="{A00E23A3-212A-43C3-BBF4-AE030D52A6E9}"/>
          </ac:spMkLst>
        </pc:spChg>
        <pc:spChg chg="add del">
          <ac:chgData name="Никола Алексеев" userId="ba66283bcb01e904" providerId="LiveId" clId="{9FA99FA1-656E-4361-BD8C-5D97150E1C72}" dt="2018-02-27T23:55:44.323" v="18392" actId="478"/>
          <ac:spMkLst>
            <pc:docMk/>
            <pc:sldMk cId="2428482986" sldId="287"/>
            <ac:spMk id="10" creationId="{46D406CF-F01E-45EC-AC60-7FEE3FB80E5D}"/>
          </ac:spMkLst>
        </pc:spChg>
        <pc:spChg chg="add mod">
          <ac:chgData name="Никола Алексеев" userId="ba66283bcb01e904" providerId="LiveId" clId="{9FA99FA1-656E-4361-BD8C-5D97150E1C72}" dt="2018-02-27T23:56:57.006" v="18470" actId="1076"/>
          <ac:spMkLst>
            <pc:docMk/>
            <pc:sldMk cId="2428482986" sldId="287"/>
            <ac:spMk id="12" creationId="{D4010C2A-3B47-4BA3-95CA-99CC3F533C6A}"/>
          </ac:spMkLst>
        </pc:spChg>
        <pc:picChg chg="add del mod">
          <ac:chgData name="Никола Алексеев" userId="ba66283bcb01e904" providerId="LiveId" clId="{9FA99FA1-656E-4361-BD8C-5D97150E1C72}" dt="2018-02-27T23:58:08.428" v="18471" actId="478"/>
          <ac:picMkLst>
            <pc:docMk/>
            <pc:sldMk cId="2428482986" sldId="287"/>
            <ac:picMk id="2" creationId="{8D00C57B-8E83-4075-A69B-937B708223D9}"/>
          </ac:picMkLst>
        </pc:picChg>
        <pc:picChg chg="add mod">
          <ac:chgData name="Никола Алексеев" userId="ba66283bcb01e904" providerId="LiveId" clId="{9FA99FA1-656E-4361-BD8C-5D97150E1C72}" dt="2018-02-27T23:58:16.457" v="18475" actId="14100"/>
          <ac:picMkLst>
            <pc:docMk/>
            <pc:sldMk cId="2428482986" sldId="287"/>
            <ac:picMk id="5" creationId="{FFA6736F-CDDD-45D3-B536-39A1A0D8E344}"/>
          </ac:picMkLst>
        </pc:picChg>
        <pc:picChg chg="add mod">
          <ac:chgData name="Никола Алексеев" userId="ba66283bcb01e904" providerId="LiveId" clId="{9FA99FA1-656E-4361-BD8C-5D97150E1C72}" dt="2018-02-27T23:55:59.808" v="18398" actId="1076"/>
          <ac:picMkLst>
            <pc:docMk/>
            <pc:sldMk cId="2428482986" sldId="287"/>
            <ac:picMk id="11" creationId="{83B8F6B8-EF68-4AA1-A12D-D73BCCF3A9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8C1CC-B947-4082-943C-2B15D0562C1D}" type="datetimeFigureOut">
              <a:rPr lang="en-US" smtClean="0"/>
              <a:t>10/7/2019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5C300-19CC-4360-A650-4F04F63F7B82}" type="slidenum">
              <a:rPr lang="en-US" smtClean="0"/>
              <a:t>‹#›</a:t>
            </a:fld>
            <a:endParaRPr lang="en-US"/>
          </a:p>
        </p:txBody>
      </p:sp>
    </p:spTree>
    <p:extLst>
      <p:ext uri="{BB962C8B-B14F-4D97-AF65-F5344CB8AC3E}">
        <p14:creationId xmlns:p14="http://schemas.microsoft.com/office/powerpoint/2010/main" val="28110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mozilla.org/en-US/docs/Web/API/Geolocation_API"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eveloper.mozilla.org/en-US/docs/Web/API/Web_Storage_API" TargetMode="External"/><Relationship Id="rId4" Type="http://schemas.openxmlformats.org/officeDocument/2006/relationships/hyperlink" Target="https://developer.mozilla.org/en-US/docs/Web/API/HTML_Drag_and_Drop_A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mozilla.org/en-US/docs/Learn/JavaScript/Client-side_web_APIs/Video_and_audio_API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Learn/JavaScript/Client-side_web_APIs/Video_and_audio_API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endParaRPr lang="en-US" b="1" baseline="0" dirty="0"/>
          </a:p>
          <a:p>
            <a:endParaRPr lang="en-US" dirty="0"/>
          </a:p>
        </p:txBody>
      </p:sp>
      <p:sp>
        <p:nvSpPr>
          <p:cNvPr id="4" name="Slide Number Placeholder 3"/>
          <p:cNvSpPr>
            <a:spLocks noGrp="1"/>
          </p:cNvSpPr>
          <p:nvPr>
            <p:ph type="sldNum" sz="quarter" idx="10"/>
          </p:nvPr>
        </p:nvSpPr>
        <p:spPr/>
        <p:txBody>
          <a:bodyPr/>
          <a:lstStyle/>
          <a:p>
            <a:fld id="{8C65C300-19CC-4360-A650-4F04F63F7B82}" type="slidenum">
              <a:rPr lang="en-US" smtClean="0"/>
              <a:t>2</a:t>
            </a:fld>
            <a:endParaRPr lang="en-US"/>
          </a:p>
        </p:txBody>
      </p:sp>
    </p:spTree>
    <p:extLst>
      <p:ext uri="{BB962C8B-B14F-4D97-AF65-F5344CB8AC3E}">
        <p14:creationId xmlns:p14="http://schemas.microsoft.com/office/powerpoint/2010/main" val="2646911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Simplified and Clear Syntax</a:t>
            </a:r>
            <a:br>
              <a:rPr lang="en-US" dirty="0"/>
            </a:br>
            <a:br>
              <a:rPr lang="en-US" dirty="0"/>
            </a:br>
            <a:r>
              <a:rPr lang="en-US" sz="1200" b="0" i="0" kern="1200" dirty="0">
                <a:solidFill>
                  <a:schemeClr val="tx1"/>
                </a:solidFill>
                <a:effectLst/>
                <a:latin typeface="+mn-lt"/>
                <a:ea typeface="+mn-ea"/>
                <a:cs typeface="+mn-cs"/>
              </a:rPr>
              <a:t>The syntax in HTML5 is extremely clear and simple as compared to HTML4. One example of this is the DOCTYPE element. In HTML4 the DOCTYPE declaration was too messy and lengthy and used to refer an external source. However in HTML5 DOCTYPE element has been made extremely simple. For instance a mere &lt;!DOCTYPE html&gt; is enough to specify the document type.</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11</a:t>
            </a:fld>
            <a:endParaRPr lang="en-US"/>
          </a:p>
        </p:txBody>
      </p:sp>
    </p:spTree>
    <p:extLst>
      <p:ext uri="{BB962C8B-B14F-4D97-AF65-F5344CB8AC3E}">
        <p14:creationId xmlns:p14="http://schemas.microsoft.com/office/powerpoint/2010/main" val="54551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8C65C300-19CC-4360-A650-4F04F63F7B82}" type="slidenum">
              <a:rPr lang="en-US" smtClean="0"/>
              <a:t>12</a:t>
            </a:fld>
            <a:endParaRPr lang="en-US"/>
          </a:p>
        </p:txBody>
      </p:sp>
    </p:spTree>
    <p:extLst>
      <p:ext uri="{BB962C8B-B14F-4D97-AF65-F5344CB8AC3E}">
        <p14:creationId xmlns:p14="http://schemas.microsoft.com/office/powerpoint/2010/main" val="2182512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https://www.sitepoint.com/how-why-use-html5-custom-data-attributes/</a:t>
            </a:r>
          </a:p>
        </p:txBody>
      </p:sp>
      <p:sp>
        <p:nvSpPr>
          <p:cNvPr id="4" name="Slide Number Placeholder 3"/>
          <p:cNvSpPr>
            <a:spLocks noGrp="1"/>
          </p:cNvSpPr>
          <p:nvPr>
            <p:ph type="sldNum" sz="quarter" idx="10"/>
          </p:nvPr>
        </p:nvSpPr>
        <p:spPr/>
        <p:txBody>
          <a:bodyPr/>
          <a:lstStyle/>
          <a:p>
            <a:fld id="{8C65C300-19CC-4360-A650-4F04F63F7B82}" type="slidenum">
              <a:rPr lang="en-US" smtClean="0"/>
              <a:t>13</a:t>
            </a:fld>
            <a:endParaRPr lang="en-US"/>
          </a:p>
        </p:txBody>
      </p:sp>
    </p:spTree>
    <p:extLst>
      <p:ext uri="{BB962C8B-B14F-4D97-AF65-F5344CB8AC3E}">
        <p14:creationId xmlns:p14="http://schemas.microsoft.com/office/powerpoint/2010/main" val="3621955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14</a:t>
            </a:fld>
            <a:endParaRPr lang="en-US"/>
          </a:p>
        </p:txBody>
      </p:sp>
    </p:spTree>
    <p:extLst>
      <p:ext uri="{BB962C8B-B14F-4D97-AF65-F5344CB8AC3E}">
        <p14:creationId xmlns:p14="http://schemas.microsoft.com/office/powerpoint/2010/main" val="503768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15</a:t>
            </a:fld>
            <a:endParaRPr lang="en-US"/>
          </a:p>
        </p:txBody>
      </p:sp>
    </p:spTree>
    <p:extLst>
      <p:ext uri="{BB962C8B-B14F-4D97-AF65-F5344CB8AC3E}">
        <p14:creationId xmlns:p14="http://schemas.microsoft.com/office/powerpoint/2010/main" val="2175840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semantic.html</a:t>
            </a:r>
          </a:p>
          <a:p>
            <a:endParaRPr lang="en-US" sz="1200" b="0" i="0" kern="1200" baseline="0" dirty="0">
              <a:solidFill>
                <a:schemeClr val="tx1"/>
              </a:solidFill>
              <a:effectLst/>
              <a:latin typeface="+mn-lt"/>
              <a:ea typeface="+mn-ea"/>
              <a:cs typeface="+mn-cs"/>
            </a:endParaRPr>
          </a:p>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16</a:t>
            </a:fld>
            <a:endParaRPr lang="en-US"/>
          </a:p>
        </p:txBody>
      </p:sp>
    </p:spTree>
    <p:extLst>
      <p:ext uri="{BB962C8B-B14F-4D97-AF65-F5344CB8AC3E}">
        <p14:creationId xmlns:p14="http://schemas.microsoft.com/office/powerpoint/2010/main" val="609394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17</a:t>
            </a:fld>
            <a:endParaRPr lang="en-US"/>
          </a:p>
        </p:txBody>
      </p:sp>
    </p:spTree>
    <p:extLst>
      <p:ext uri="{BB962C8B-B14F-4D97-AF65-F5344CB8AC3E}">
        <p14:creationId xmlns:p14="http://schemas.microsoft.com/office/powerpoint/2010/main" val="3730883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18</a:t>
            </a:fld>
            <a:endParaRPr lang="en-US"/>
          </a:p>
        </p:txBody>
      </p:sp>
    </p:spTree>
    <p:extLst>
      <p:ext uri="{BB962C8B-B14F-4D97-AF65-F5344CB8AC3E}">
        <p14:creationId xmlns:p14="http://schemas.microsoft.com/office/powerpoint/2010/main" val="878908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19</a:t>
            </a:fld>
            <a:endParaRPr lang="en-US"/>
          </a:p>
        </p:txBody>
      </p:sp>
    </p:spTree>
    <p:extLst>
      <p:ext uri="{BB962C8B-B14F-4D97-AF65-F5344CB8AC3E}">
        <p14:creationId xmlns:p14="http://schemas.microsoft.com/office/powerpoint/2010/main" val="4052701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Най-общо казано API или приложен програмен интерфейс е набор от инструкции за програмиране, които казват на уеб базираните софтуерни приложения как да взаимодействат и общуват помежду си, или с други думи, това е софтуерен код, който съпровожда уеб приложение, и е предназначен по-скоро за поддръжката на компютър, а не за пряко взаимодействие с потребителя, и това дава достъп до услугите на приложението, които разработчиците могат да интегрират в собствените си уеб продукти.</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https://developer.mozilla.org/en-US/docs/Web/API/Geolocation_API</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https://developer.mozilla.org/en-US/docs/Web/API/HTML_Drag_and_Drop_API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https://developer.mozilla.org/en-US/docs/Web/API/Web_Storage_API</a:t>
            </a: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20</a:t>
            </a:fld>
            <a:endParaRPr lang="en-US"/>
          </a:p>
        </p:txBody>
      </p:sp>
    </p:spTree>
    <p:extLst>
      <p:ext uri="{BB962C8B-B14F-4D97-AF65-F5344CB8AC3E}">
        <p14:creationId xmlns:p14="http://schemas.microsoft.com/office/powerpoint/2010/main" val="158382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3</a:t>
            </a:fld>
            <a:endParaRPr lang="en-US"/>
          </a:p>
        </p:txBody>
      </p:sp>
    </p:spTree>
    <p:extLst>
      <p:ext uri="{BB962C8B-B14F-4D97-AF65-F5344CB8AC3E}">
        <p14:creationId xmlns:p14="http://schemas.microsoft.com/office/powerpoint/2010/main" val="184687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https://developer.mozilla.org/en-US/docs/Learn/JavaScript/Client-side_web_APIs/Video_and_audio_APIs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21</a:t>
            </a:fld>
            <a:endParaRPr lang="en-US"/>
          </a:p>
        </p:txBody>
      </p:sp>
    </p:spTree>
    <p:extLst>
      <p:ext uri="{BB962C8B-B14F-4D97-AF65-F5344CB8AC3E}">
        <p14:creationId xmlns:p14="http://schemas.microsoft.com/office/powerpoint/2010/main" val="857014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https://developer.mozilla.org/en-US/docs/Learn/JavaScript/Client-side_web_APIs/Video_and_audio_APIs</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22</a:t>
            </a:fld>
            <a:endParaRPr lang="en-US"/>
          </a:p>
        </p:txBody>
      </p:sp>
    </p:spTree>
    <p:extLst>
      <p:ext uri="{BB962C8B-B14F-4D97-AF65-F5344CB8AC3E}">
        <p14:creationId xmlns:p14="http://schemas.microsoft.com/office/powerpoint/2010/main" val="426986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b="0" baseline="0" dirty="0"/>
              <a:t>Използват се комбинации от двете;</a:t>
            </a:r>
          </a:p>
          <a:p>
            <a:pPr marL="0" marR="0" indent="0" algn="l" defTabSz="914400" rtl="0" eaLnBrk="1" fontAlgn="auto" latinLnBrk="0" hangingPunct="1">
              <a:lnSpc>
                <a:spcPct val="100000"/>
              </a:lnSpc>
              <a:spcBef>
                <a:spcPts val="0"/>
              </a:spcBef>
              <a:spcAft>
                <a:spcPts val="0"/>
              </a:spcAft>
              <a:buClrTx/>
              <a:buSzTx/>
              <a:buFontTx/>
              <a:buNone/>
              <a:tabLst/>
              <a:defRPr/>
            </a:pPr>
            <a:r>
              <a:rPr lang="bg-BG" b="0" baseline="0" dirty="0"/>
              <a:t>?С коя част ще се занимаваме ние</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4</a:t>
            </a:fld>
            <a:endParaRPr lang="en-US"/>
          </a:p>
        </p:txBody>
      </p:sp>
    </p:spTree>
    <p:extLst>
      <p:ext uri="{BB962C8B-B14F-4D97-AF65-F5344CB8AC3E}">
        <p14:creationId xmlns:p14="http://schemas.microsoft.com/office/powerpoint/2010/main" val="389763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bg-BG" b="0" baseline="0" dirty="0"/>
              <a:t>От предишната лекция</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5</a:t>
            </a:fld>
            <a:endParaRPr lang="en-US"/>
          </a:p>
        </p:txBody>
      </p:sp>
    </p:spTree>
    <p:extLst>
      <p:ext uri="{BB962C8B-B14F-4D97-AF65-F5344CB8AC3E}">
        <p14:creationId xmlns:p14="http://schemas.microsoft.com/office/powerpoint/2010/main" val="127838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6</a:t>
            </a:fld>
            <a:endParaRPr lang="en-US"/>
          </a:p>
        </p:txBody>
      </p:sp>
    </p:spTree>
    <p:extLst>
      <p:ext uri="{BB962C8B-B14F-4D97-AF65-F5344CB8AC3E}">
        <p14:creationId xmlns:p14="http://schemas.microsoft.com/office/powerpoint/2010/main" val="212240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7</a:t>
            </a:fld>
            <a:endParaRPr lang="en-US"/>
          </a:p>
        </p:txBody>
      </p:sp>
    </p:spTree>
    <p:extLst>
      <p:ext uri="{BB962C8B-B14F-4D97-AF65-F5344CB8AC3E}">
        <p14:creationId xmlns:p14="http://schemas.microsoft.com/office/powerpoint/2010/main" val="149673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8</a:t>
            </a:fld>
            <a:endParaRPr lang="en-US"/>
          </a:p>
        </p:txBody>
      </p:sp>
    </p:spTree>
    <p:extLst>
      <p:ext uri="{BB962C8B-B14F-4D97-AF65-F5344CB8AC3E}">
        <p14:creationId xmlns:p14="http://schemas.microsoft.com/office/powerpoint/2010/main" val="111629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9</a:t>
            </a:fld>
            <a:endParaRPr lang="en-US"/>
          </a:p>
        </p:txBody>
      </p:sp>
    </p:spTree>
    <p:extLst>
      <p:ext uri="{BB962C8B-B14F-4D97-AF65-F5344CB8AC3E}">
        <p14:creationId xmlns:p14="http://schemas.microsoft.com/office/powerpoint/2010/main" val="326135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https://developer.mozilla.org/en-US/docs/Learn/HTML/Forms/Form_validation</a:t>
            </a:r>
          </a:p>
        </p:txBody>
      </p:sp>
      <p:sp>
        <p:nvSpPr>
          <p:cNvPr id="4" name="Slide Number Placeholder 3"/>
          <p:cNvSpPr>
            <a:spLocks noGrp="1"/>
          </p:cNvSpPr>
          <p:nvPr>
            <p:ph type="sldNum" sz="quarter" idx="10"/>
          </p:nvPr>
        </p:nvSpPr>
        <p:spPr/>
        <p:txBody>
          <a:bodyPr/>
          <a:lstStyle/>
          <a:p>
            <a:fld id="{8C65C300-19CC-4360-A650-4F04F63F7B82}" type="slidenum">
              <a:rPr lang="en-US" smtClean="0"/>
              <a:t>10</a:t>
            </a:fld>
            <a:endParaRPr lang="en-US"/>
          </a:p>
        </p:txBody>
      </p:sp>
    </p:spTree>
    <p:extLst>
      <p:ext uri="{BB962C8B-B14F-4D97-AF65-F5344CB8AC3E}">
        <p14:creationId xmlns:p14="http://schemas.microsoft.com/office/powerpoint/2010/main" val="122358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933C-7502-4F4D-819B-1376D681604C}"/>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10F970D-4C44-4675-AC1D-2452B2D10126}"/>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A0A371D-EDD3-49FB-A5E7-B8C2B4A743D0}"/>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5" name="Footer Placeholder 4">
            <a:extLst>
              <a:ext uri="{FF2B5EF4-FFF2-40B4-BE49-F238E27FC236}">
                <a16:creationId xmlns:a16="http://schemas.microsoft.com/office/drawing/2014/main" id="{A0DDBA1B-E053-4C8C-BCB6-32A726F758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27369A6-CA85-4F4E-9B7F-D58C297C3E2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93889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4AD-169E-43A5-B98F-253891EC8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BA573-C352-46A1-A9D7-969987561C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A29C4-F0DF-473A-AF84-3572AB7211F5}"/>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5" name="Footer Placeholder 4">
            <a:extLst>
              <a:ext uri="{FF2B5EF4-FFF2-40B4-BE49-F238E27FC236}">
                <a16:creationId xmlns:a16="http://schemas.microsoft.com/office/drawing/2014/main" id="{99BCF1D9-AFA4-437D-A014-D039F74608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477A2EBE-A687-45F8-8E43-CCF51EF8A7F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9867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3D44B-91FC-4E46-AE45-86CE8E7B6EC0}"/>
              </a:ext>
            </a:extLst>
          </p:cNvPr>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0A9D6-0319-40A3-9E6B-3B0EFA4D471C}"/>
              </a:ext>
            </a:extLst>
          </p:cNvPr>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C1A50-5C87-467B-A7C4-6A0843C6AACE}"/>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5" name="Footer Placeholder 4">
            <a:extLst>
              <a:ext uri="{FF2B5EF4-FFF2-40B4-BE49-F238E27FC236}">
                <a16:creationId xmlns:a16="http://schemas.microsoft.com/office/drawing/2014/main" id="{A7DBC687-7231-499D-8C04-D28756B3552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2E55FB4-382C-4E6C-BBCE-22AE7988668F}"/>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1066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ACE3-ABA5-497F-B402-8DC42C9D0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1BAC3-966A-4323-B970-65C29C5C4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EECC1-969E-4374-A0DD-07E2D200FACB}"/>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5" name="Footer Placeholder 4">
            <a:extLst>
              <a:ext uri="{FF2B5EF4-FFF2-40B4-BE49-F238E27FC236}">
                <a16:creationId xmlns:a16="http://schemas.microsoft.com/office/drawing/2014/main" id="{63AA7379-2F0D-4A22-9D95-496969919E1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7A7ADAC-87AE-4D25-8BAD-B49421DF423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7848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FEC6-6106-46A3-8A0C-60F10327B5FC}"/>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0A98B17-A0BB-40E9-83F6-2E40901B69AA}"/>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A77B6-F3A8-4FFC-8BD6-A296315587C4}"/>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5" name="Footer Placeholder 4">
            <a:extLst>
              <a:ext uri="{FF2B5EF4-FFF2-40B4-BE49-F238E27FC236}">
                <a16:creationId xmlns:a16="http://schemas.microsoft.com/office/drawing/2014/main" id="{D5AF541E-40C5-4DF5-9AA4-FFCA11673B6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CF717A8-6EFF-40A3-985A-8490714C44F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5F1-3114-49B5-9D34-27437253B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F6BF2-AF0B-49F5-A1C8-5CB2F790A952}"/>
              </a:ext>
            </a:extLst>
          </p:cNvPr>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D1C98-6F43-458F-B026-1488F7958B55}"/>
              </a:ext>
            </a:extLst>
          </p:cNvPr>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004A0-CB96-4E21-A678-39C37D814ED2}"/>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6" name="Footer Placeholder 5">
            <a:extLst>
              <a:ext uri="{FF2B5EF4-FFF2-40B4-BE49-F238E27FC236}">
                <a16:creationId xmlns:a16="http://schemas.microsoft.com/office/drawing/2014/main" id="{4E3D6B65-1FD8-42A4-981A-749270DB698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13C0180-9791-4ADE-AC70-BBFA48C7D2A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696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678D-06CA-4FEF-AD6D-A6D964F953D0}"/>
              </a:ext>
            </a:extLst>
          </p:cNvPr>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8CE19-F3D8-438D-B282-EEB9C3534D11}"/>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C17B3B-DE24-4C27-AE02-BD9B025826D5}"/>
              </a:ext>
            </a:extLst>
          </p:cNvPr>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DADFA-C86F-45C1-9080-2C819119E0E0}"/>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610FA5-BA5C-4015-9938-75250F24805A}"/>
              </a:ext>
            </a:extLst>
          </p:cNvPr>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9F4F8-4FA0-4CA7-83CF-68B226751271}"/>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8" name="Footer Placeholder 7">
            <a:extLst>
              <a:ext uri="{FF2B5EF4-FFF2-40B4-BE49-F238E27FC236}">
                <a16:creationId xmlns:a16="http://schemas.microsoft.com/office/drawing/2014/main" id="{E59F1EEA-F77A-4867-B273-1F987A3112F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F472CA16-9CF3-4CCC-A83C-D9D3A44A4EF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8693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F20-E7FE-4C1F-B608-A6C42F078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DF095-00C9-4121-A228-191E21380CF3}"/>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4" name="Footer Placeholder 3">
            <a:extLst>
              <a:ext uri="{FF2B5EF4-FFF2-40B4-BE49-F238E27FC236}">
                <a16:creationId xmlns:a16="http://schemas.microsoft.com/office/drawing/2014/main" id="{357DFE8F-1202-47BA-9792-057A0666AEB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C529FDE9-94C5-4215-A342-838337B73D0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8597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29D22-9E35-46EE-95EF-E9FF5BF2AA64}"/>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3" name="Footer Placeholder 2">
            <a:extLst>
              <a:ext uri="{FF2B5EF4-FFF2-40B4-BE49-F238E27FC236}">
                <a16:creationId xmlns:a16="http://schemas.microsoft.com/office/drawing/2014/main" id="{494B0981-6755-4D46-8493-5418DA11461F}"/>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6E733BF2-6C03-46BC-886C-809FAE448CF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152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244E-0219-43C8-A462-B050AA4D8B61}"/>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BD5FA65-5CA4-463A-9653-0B8D95647016}"/>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1A1CD-C086-4BE4-834F-180F923D539B}"/>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F5A7BD2-BB30-43ED-B2E9-68F264A56E07}"/>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6" name="Footer Placeholder 5">
            <a:extLst>
              <a:ext uri="{FF2B5EF4-FFF2-40B4-BE49-F238E27FC236}">
                <a16:creationId xmlns:a16="http://schemas.microsoft.com/office/drawing/2014/main" id="{16972E9B-A662-4F9C-9FE8-1FE0FBDF811E}"/>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FF2D642-3213-4582-B6A8-060F5A8C7F3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413411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7C6F-C4A2-46D6-A487-225B0FCADD7F}"/>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5AB7E70-EBC2-402A-89FD-40654F189EC8}"/>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51F0FA0-5A0C-43E8-8135-3CEA1502760A}"/>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1092137-F02A-4210-BC94-6E446089DC5D}"/>
              </a:ext>
            </a:extLst>
          </p:cNvPr>
          <p:cNvSpPr>
            <a:spLocks noGrp="1"/>
          </p:cNvSpPr>
          <p:nvPr>
            <p:ph type="dt" sz="half" idx="10"/>
          </p:nvPr>
        </p:nvSpPr>
        <p:spPr/>
        <p:txBody>
          <a:bodyPr/>
          <a:lstStyle/>
          <a:p>
            <a:fld id="{C3092D70-B9B3-42E8-972A-1A494C668E52}" type="datetimeFigureOut">
              <a:rPr lang="bg-BG" smtClean="0"/>
              <a:t>7.10.2019 г.</a:t>
            </a:fld>
            <a:endParaRPr lang="bg-BG"/>
          </a:p>
        </p:txBody>
      </p:sp>
      <p:sp>
        <p:nvSpPr>
          <p:cNvPr id="6" name="Footer Placeholder 5">
            <a:extLst>
              <a:ext uri="{FF2B5EF4-FFF2-40B4-BE49-F238E27FC236}">
                <a16:creationId xmlns:a16="http://schemas.microsoft.com/office/drawing/2014/main" id="{D5440B88-271D-4CB6-89D9-8A4280A39E2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97359E73-3BF7-4DBB-8EDF-B328D926DDDB}"/>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10258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57163-5E5E-4024-B604-AEA9E8F6C339}"/>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5B0FA-BCB3-430E-BA86-275B53648F4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7461D-826C-4354-9110-58738FC38631}"/>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3092D70-B9B3-42E8-972A-1A494C668E52}" type="datetimeFigureOut">
              <a:rPr lang="bg-BG" smtClean="0"/>
              <a:t>7.10.2019 г.</a:t>
            </a:fld>
            <a:endParaRPr lang="bg-BG"/>
          </a:p>
        </p:txBody>
      </p:sp>
      <p:sp>
        <p:nvSpPr>
          <p:cNvPr id="5" name="Footer Placeholder 4">
            <a:extLst>
              <a:ext uri="{FF2B5EF4-FFF2-40B4-BE49-F238E27FC236}">
                <a16:creationId xmlns:a16="http://schemas.microsoft.com/office/drawing/2014/main" id="{85B3AA24-6BFD-4CC2-B305-AD5B64DBDC7C}"/>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4413ACE-E4D9-40D6-9282-7A6BF98C1EF8}"/>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3792969-1FC1-43A2-B66F-376AAC64ED85}" type="slidenum">
              <a:rPr lang="bg-BG" smtClean="0"/>
              <a:t>‹#›</a:t>
            </a:fld>
            <a:endParaRPr lang="bg-BG"/>
          </a:p>
        </p:txBody>
      </p:sp>
    </p:spTree>
    <p:extLst>
      <p:ext uri="{BB962C8B-B14F-4D97-AF65-F5344CB8AC3E}">
        <p14:creationId xmlns:p14="http://schemas.microsoft.com/office/powerpoint/2010/main" val="3560423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5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Валидиране спрямо </a:t>
            </a:r>
            <a:r>
              <a:rPr lang="en-US" b="1" dirty="0">
                <a:solidFill>
                  <a:schemeClr val="bg1">
                    <a:lumMod val="95000"/>
                  </a:schemeClr>
                </a:solidFill>
              </a:rPr>
              <a:t>pattern</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9" name="TextBox 8"/>
          <p:cNvSpPr txBox="1"/>
          <p:nvPr/>
        </p:nvSpPr>
        <p:spPr>
          <a:xfrm>
            <a:off x="286830" y="1328067"/>
            <a:ext cx="8529377" cy="523220"/>
          </a:xfrm>
          <a:prstGeom prst="rect">
            <a:avLst/>
          </a:prstGeom>
          <a:noFill/>
        </p:spPr>
        <p:txBody>
          <a:bodyPr wrap="square" rtlCol="0">
            <a:spAutoFit/>
          </a:bodyPr>
          <a:lstStyle/>
          <a:p>
            <a:r>
              <a:rPr lang="en-US" sz="1400" b="1" dirty="0"/>
              <a:t>pattern </a:t>
            </a:r>
            <a:r>
              <a:rPr lang="en-US" sz="1400" dirty="0"/>
              <a:t>– </a:t>
            </a:r>
            <a:r>
              <a:rPr lang="bg-BG" sz="1400" dirty="0"/>
              <a:t>модел – предполага да посочите определн модел на когото да отговаря въведената от клиента информация. Този модел се задава чрез така наречените </a:t>
            </a:r>
            <a:r>
              <a:rPr lang="en-US" sz="1400" b="1" dirty="0"/>
              <a:t>regular expressions</a:t>
            </a:r>
            <a:endParaRPr lang="bg-BG" sz="1400" b="1" dirty="0"/>
          </a:p>
        </p:txBody>
      </p:sp>
      <p:pic>
        <p:nvPicPr>
          <p:cNvPr id="3" name="Picture 2"/>
          <p:cNvPicPr>
            <a:picLocks noChangeAspect="1"/>
          </p:cNvPicPr>
          <p:nvPr/>
        </p:nvPicPr>
        <p:blipFill>
          <a:blip r:embed="rId4"/>
          <a:stretch>
            <a:fillRect/>
          </a:stretch>
        </p:blipFill>
        <p:spPr>
          <a:xfrm>
            <a:off x="344396" y="2107113"/>
            <a:ext cx="8048625" cy="2124075"/>
          </a:xfrm>
          <a:prstGeom prst="rect">
            <a:avLst/>
          </a:prstGeom>
        </p:spPr>
      </p:pic>
      <p:sp>
        <p:nvSpPr>
          <p:cNvPr id="12" name="TextBox 11"/>
          <p:cNvSpPr txBox="1"/>
          <p:nvPr/>
        </p:nvSpPr>
        <p:spPr>
          <a:xfrm>
            <a:off x="286830" y="4455013"/>
            <a:ext cx="8636694" cy="523220"/>
          </a:xfrm>
          <a:prstGeom prst="rect">
            <a:avLst/>
          </a:prstGeom>
          <a:noFill/>
        </p:spPr>
        <p:txBody>
          <a:bodyPr wrap="square" rtlCol="0">
            <a:spAutoFit/>
          </a:bodyPr>
          <a:lstStyle/>
          <a:p>
            <a:r>
              <a:rPr lang="bg-BG" sz="1400" dirty="0"/>
              <a:t>Повече информация за </a:t>
            </a:r>
            <a:r>
              <a:rPr lang="en-US" sz="1400" dirty="0"/>
              <a:t>patterns - https://developer.mozilla.org/en-US/docs/Learn/HTML/Forms/Form_validation</a:t>
            </a:r>
          </a:p>
          <a:p>
            <a:r>
              <a:rPr lang="en-US" sz="1400" dirty="0"/>
              <a:t> </a:t>
            </a:r>
            <a:endParaRPr lang="bg-BG" sz="1400" dirty="0"/>
          </a:p>
        </p:txBody>
      </p:sp>
    </p:spTree>
    <p:extLst>
      <p:ext uri="{BB962C8B-B14F-4D97-AF65-F5344CB8AC3E}">
        <p14:creationId xmlns:p14="http://schemas.microsoft.com/office/powerpoint/2010/main" val="43857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2" y="43105"/>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a:t>
            </a:r>
            <a:r>
              <a:rPr lang="bg-BG" dirty="0">
                <a:solidFill>
                  <a:schemeClr val="bg1">
                    <a:lumMod val="95000"/>
                  </a:schemeClr>
                </a:solidFill>
              </a:rPr>
              <a:t>Опростен и изчистен синтаксис</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65000"/>
                    <a:lumOff val="35000"/>
                  </a:schemeClr>
                </a:solidFill>
              </a:rPr>
              <a:t>&lt;!DOCTYPE HTML PUBLIC "-//W3C//DTD HTML 4.01//EN“</a:t>
            </a:r>
          </a:p>
          <a:p>
            <a:r>
              <a:rPr lang="en-US" sz="1400" dirty="0">
                <a:solidFill>
                  <a:schemeClr val="tx1">
                    <a:lumMod val="65000"/>
                    <a:lumOff val="35000"/>
                  </a:schemeClr>
                </a:solidFill>
              </a:rPr>
              <a:t>"http://www.w3.org/TR/html4/strict.dtd"&gt;</a:t>
            </a:r>
          </a:p>
          <a:p>
            <a:endParaRPr lang="en-US" sz="1400" dirty="0">
              <a:solidFill>
                <a:schemeClr val="tx1">
                  <a:lumMod val="65000"/>
                  <a:lumOff val="35000"/>
                </a:schemeClr>
              </a:solidFill>
            </a:endParaRPr>
          </a:p>
          <a:p>
            <a:pPr marL="285750" indent="-285750">
              <a:buFont typeface="Arial" panose="020B0604020202020204" pitchFamily="34" charset="0"/>
              <a:buChar char="•"/>
            </a:pPr>
            <a:r>
              <a:rPr lang="en-US" sz="1400" dirty="0">
                <a:solidFill>
                  <a:schemeClr val="tx1">
                    <a:lumMod val="65000"/>
                    <a:lumOff val="35000"/>
                  </a:schemeClr>
                </a:solidFill>
              </a:rPr>
              <a:t>&lt;!DOCTYPE HTML PUBLIC "-//W3C//DTD HTML 4.01 Transitional//EN"</a:t>
            </a:r>
          </a:p>
          <a:p>
            <a:r>
              <a:rPr lang="en-US" sz="1400" dirty="0">
                <a:solidFill>
                  <a:schemeClr val="tx1">
                    <a:lumMod val="65000"/>
                    <a:lumOff val="35000"/>
                  </a:schemeClr>
                </a:solidFill>
              </a:rPr>
              <a:t>"http://www.w3.org/TR/html4/loose.dtd"&gt;</a:t>
            </a:r>
          </a:p>
          <a:p>
            <a:endParaRPr lang="en-US" sz="1400" dirty="0">
              <a:solidFill>
                <a:schemeClr val="tx1">
                  <a:lumMod val="65000"/>
                  <a:lumOff val="35000"/>
                </a:schemeClr>
              </a:solidFill>
            </a:endParaRPr>
          </a:p>
          <a:p>
            <a:pPr marL="285750" indent="-285750">
              <a:buFont typeface="Arial" panose="020B0604020202020204" pitchFamily="34" charset="0"/>
              <a:buChar char="•"/>
            </a:pPr>
            <a:r>
              <a:rPr lang="en-US" sz="1400" dirty="0">
                <a:solidFill>
                  <a:schemeClr val="tx1">
                    <a:lumMod val="65000"/>
                    <a:lumOff val="35000"/>
                  </a:schemeClr>
                </a:solidFill>
              </a:rPr>
              <a:t>&lt;!DOCTYPE HTML PUBLIC "-//W3C//DTD HTML 4.01 Frameset//EN"</a:t>
            </a:r>
          </a:p>
          <a:p>
            <a:r>
              <a:rPr lang="en-US" sz="1400" dirty="0">
                <a:solidFill>
                  <a:schemeClr val="tx1">
                    <a:lumMod val="65000"/>
                    <a:lumOff val="35000"/>
                  </a:schemeClr>
                </a:solidFill>
              </a:rPr>
              <a:t>"http://www.w3.org/TR/html4/frameset.dtd"&gt;</a:t>
            </a:r>
          </a:p>
          <a:p>
            <a:pPr marL="285750" indent="-285750">
              <a:buFont typeface="Arial" panose="020B0604020202020204" pitchFamily="34" charset="0"/>
              <a:buChar char="•"/>
            </a:pPr>
            <a:endParaRPr lang="en-US" sz="1400" dirty="0">
              <a:solidFill>
                <a:schemeClr val="tx1">
                  <a:lumMod val="65000"/>
                  <a:lumOff val="35000"/>
                </a:schemeClr>
              </a:solidFill>
            </a:endParaRPr>
          </a:p>
          <a:p>
            <a:pPr marL="285750" indent="-285750">
              <a:buFont typeface="Arial" panose="020B0604020202020204" pitchFamily="34" charset="0"/>
              <a:buChar char="•"/>
            </a:pPr>
            <a:endParaRPr lang="en-US" sz="1400" dirty="0">
              <a:solidFill>
                <a:schemeClr val="tx1">
                  <a:lumMod val="65000"/>
                  <a:lumOff val="3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127994"/>
                </a:solidFill>
              </a:rPr>
              <a:t>&lt;!DOCTYPE html&gt;</a:t>
            </a:r>
          </a:p>
        </p:txBody>
      </p:sp>
      <p:sp>
        <p:nvSpPr>
          <p:cNvPr id="16" name="TextBox 15">
            <a:extLst>
              <a:ext uri="{FF2B5EF4-FFF2-40B4-BE49-F238E27FC236}">
                <a16:creationId xmlns:a16="http://schemas.microsoft.com/office/drawing/2014/main" id="{F38846AF-7D3F-4EFC-9B28-06B44CBD57C3}"/>
              </a:ext>
            </a:extLst>
          </p:cNvPr>
          <p:cNvSpPr txBox="1"/>
          <p:nvPr/>
        </p:nvSpPr>
        <p:spPr>
          <a:xfrm>
            <a:off x="328642" y="4153644"/>
            <a:ext cx="8496944" cy="523220"/>
          </a:xfrm>
          <a:prstGeom prst="rect">
            <a:avLst/>
          </a:prstGeom>
          <a:noFill/>
        </p:spPr>
        <p:txBody>
          <a:bodyPr wrap="square" rtlCol="0">
            <a:spAutoFit/>
          </a:bodyPr>
          <a:lstStyle/>
          <a:p>
            <a:r>
              <a:rPr lang="bg-BG" sz="1400" dirty="0">
                <a:solidFill>
                  <a:srgbClr val="127994"/>
                </a:solidFill>
              </a:rPr>
              <a:t>Единствената декларация, която ви е необходима. Тя ви гарантира, че документът ви, ще бъде </a:t>
            </a:r>
            <a:r>
              <a:rPr lang="en-US" sz="1400" i="1" dirty="0">
                <a:solidFill>
                  <a:srgbClr val="127994"/>
                </a:solidFill>
              </a:rPr>
              <a:t>parse</a:t>
            </a:r>
            <a:r>
              <a:rPr lang="bg-BG" sz="1400" i="1" dirty="0">
                <a:solidFill>
                  <a:srgbClr val="127994"/>
                </a:solidFill>
              </a:rPr>
              <a:t>-нат</a:t>
            </a:r>
            <a:r>
              <a:rPr lang="en-US" sz="1400" i="1" dirty="0">
                <a:solidFill>
                  <a:srgbClr val="127994"/>
                </a:solidFill>
              </a:rPr>
              <a:t> </a:t>
            </a:r>
            <a:r>
              <a:rPr lang="bg-BG" sz="1400" dirty="0">
                <a:solidFill>
                  <a:srgbClr val="127994"/>
                </a:solidFill>
              </a:rPr>
              <a:t>в различните </a:t>
            </a:r>
            <a:r>
              <a:rPr lang="en-US" sz="1400" dirty="0">
                <a:solidFill>
                  <a:srgbClr val="127994"/>
                </a:solidFill>
              </a:rPr>
              <a:t>browser-</a:t>
            </a:r>
            <a:r>
              <a:rPr lang="bg-BG" sz="1400" dirty="0">
                <a:solidFill>
                  <a:srgbClr val="127994"/>
                </a:solidFill>
              </a:rPr>
              <a:t>и, по един и същи начин.</a:t>
            </a:r>
            <a:endParaRPr lang="en-US" sz="1400" dirty="0">
              <a:solidFill>
                <a:srgbClr val="127994"/>
              </a:solidFill>
            </a:endParaRPr>
          </a:p>
        </p:txBody>
      </p:sp>
    </p:spTree>
    <p:extLst>
      <p:ext uri="{BB962C8B-B14F-4D97-AF65-F5344CB8AC3E}">
        <p14:creationId xmlns:p14="http://schemas.microsoft.com/office/powerpoint/2010/main" val="376512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fade">
                                      <p:cBhvr>
                                        <p:cTn id="25" dur="1000"/>
                                        <p:tgtEl>
                                          <p:spTgt spid="14">
                                            <p:txEl>
                                              <p:pRg st="0" end="0"/>
                                            </p:txEl>
                                          </p:spTgt>
                                        </p:tgtEl>
                                      </p:cBhvr>
                                    </p:animEffect>
                                    <p:anim calcmode="lin" valueType="num">
                                      <p:cBhvr>
                                        <p:cTn id="26"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fade">
                                      <p:cBhvr>
                                        <p:cTn id="38" dur="1000"/>
                                        <p:tgtEl>
                                          <p:spTgt spid="16">
                                            <p:txEl>
                                              <p:pRg st="0" end="0"/>
                                            </p:txEl>
                                          </p:spTgt>
                                        </p:tgtEl>
                                      </p:cBhvr>
                                    </p:animEffect>
                                    <p:anim calcmode="lin" valueType="num">
                                      <p:cBhvr>
                                        <p:cTn id="39"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0"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902959" y="4366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Опростен и изчистен синтаксис</a:t>
            </a:r>
            <a:endParaRPr lang="en-US" dirty="0">
              <a:solidFill>
                <a:schemeClr val="bg1">
                  <a:lumMod val="95000"/>
                </a:schemeClr>
              </a:solidFill>
            </a:endParaRPr>
          </a:p>
        </p:txBody>
      </p:sp>
      <p:pic>
        <p:nvPicPr>
          <p:cNvPr id="2" name="Picture 1"/>
          <p:cNvPicPr>
            <a:picLocks noChangeAspect="1"/>
          </p:cNvPicPr>
          <p:nvPr/>
        </p:nvPicPr>
        <p:blipFill>
          <a:blip r:embed="rId4"/>
          <a:stretch>
            <a:fillRect/>
          </a:stretch>
        </p:blipFill>
        <p:spPr>
          <a:xfrm>
            <a:off x="323528" y="1579637"/>
            <a:ext cx="8105775" cy="485775"/>
          </a:xfrm>
          <a:prstGeom prst="rect">
            <a:avLst/>
          </a:prstGeom>
        </p:spPr>
      </p:pic>
      <p:pic>
        <p:nvPicPr>
          <p:cNvPr id="7" name="Picture 6"/>
          <p:cNvPicPr>
            <a:picLocks noChangeAspect="1"/>
          </p:cNvPicPr>
          <p:nvPr/>
        </p:nvPicPr>
        <p:blipFill>
          <a:blip r:embed="rId5"/>
          <a:stretch>
            <a:fillRect/>
          </a:stretch>
        </p:blipFill>
        <p:spPr>
          <a:xfrm>
            <a:off x="323528" y="2525266"/>
            <a:ext cx="8048625" cy="476250"/>
          </a:xfrm>
          <a:prstGeom prst="rect">
            <a:avLst/>
          </a:prstGeom>
        </p:spPr>
      </p:pic>
      <p:sp>
        <p:nvSpPr>
          <p:cNvPr id="15" name="TextBox 14">
            <a:extLst>
              <a:ext uri="{FF2B5EF4-FFF2-40B4-BE49-F238E27FC236}">
                <a16:creationId xmlns:a16="http://schemas.microsoft.com/office/drawing/2014/main" id="{F38846AF-7D3F-4EFC-9B28-06B44CBD57C3}"/>
              </a:ext>
            </a:extLst>
          </p:cNvPr>
          <p:cNvSpPr txBox="1"/>
          <p:nvPr/>
        </p:nvSpPr>
        <p:spPr>
          <a:xfrm>
            <a:off x="318681" y="1246982"/>
            <a:ext cx="8496944" cy="307777"/>
          </a:xfrm>
          <a:prstGeom prst="rect">
            <a:avLst/>
          </a:prstGeom>
          <a:noFill/>
        </p:spPr>
        <p:txBody>
          <a:bodyPr wrap="square" rtlCol="0">
            <a:spAutoFit/>
          </a:bodyPr>
          <a:lstStyle/>
          <a:p>
            <a:r>
              <a:rPr lang="bg-BG" sz="1400" dirty="0">
                <a:solidFill>
                  <a:srgbClr val="127994"/>
                </a:solidFill>
              </a:rPr>
              <a:t>Преди </a:t>
            </a:r>
            <a:r>
              <a:rPr lang="en-US" sz="1400" dirty="0">
                <a:solidFill>
                  <a:srgbClr val="127994"/>
                </a:solidFill>
              </a:rPr>
              <a:t>HTML5</a:t>
            </a:r>
            <a:r>
              <a:rPr lang="bg-BG" sz="1400" dirty="0">
                <a:solidFill>
                  <a:srgbClr val="127994"/>
                </a:solidFill>
              </a:rPr>
              <a:t>:</a:t>
            </a:r>
            <a:endParaRPr lang="en-US" sz="1400" dirty="0">
              <a:solidFill>
                <a:srgbClr val="127994"/>
              </a:solidFill>
            </a:endParaRPr>
          </a:p>
        </p:txBody>
      </p:sp>
      <p:sp>
        <p:nvSpPr>
          <p:cNvPr id="17" name="TextBox 16">
            <a:extLst>
              <a:ext uri="{FF2B5EF4-FFF2-40B4-BE49-F238E27FC236}">
                <a16:creationId xmlns:a16="http://schemas.microsoft.com/office/drawing/2014/main" id="{F38846AF-7D3F-4EFC-9B28-06B44CBD57C3}"/>
              </a:ext>
            </a:extLst>
          </p:cNvPr>
          <p:cNvSpPr txBox="1"/>
          <p:nvPr/>
        </p:nvSpPr>
        <p:spPr>
          <a:xfrm>
            <a:off x="318681" y="2217489"/>
            <a:ext cx="8496944" cy="307777"/>
          </a:xfrm>
          <a:prstGeom prst="rect">
            <a:avLst/>
          </a:prstGeom>
          <a:noFill/>
        </p:spPr>
        <p:txBody>
          <a:bodyPr wrap="square" rtlCol="0">
            <a:spAutoFit/>
          </a:bodyPr>
          <a:lstStyle/>
          <a:p>
            <a:r>
              <a:rPr lang="bg-BG" sz="1400" dirty="0">
                <a:solidFill>
                  <a:srgbClr val="127994"/>
                </a:solidFill>
              </a:rPr>
              <a:t>От </a:t>
            </a:r>
            <a:r>
              <a:rPr lang="en-US" sz="1400" dirty="0">
                <a:solidFill>
                  <a:srgbClr val="127994"/>
                </a:solidFill>
              </a:rPr>
              <a:t>HTML5 </a:t>
            </a:r>
            <a:r>
              <a:rPr lang="bg-BG" sz="1400" dirty="0">
                <a:solidFill>
                  <a:srgbClr val="127994"/>
                </a:solidFill>
              </a:rPr>
              <a:t>нататък:</a:t>
            </a:r>
            <a:endParaRPr lang="en-US" sz="1400" dirty="0">
              <a:solidFill>
                <a:srgbClr val="127994"/>
              </a:solidFill>
            </a:endParaRPr>
          </a:p>
        </p:txBody>
      </p:sp>
      <p:sp>
        <p:nvSpPr>
          <p:cNvPr id="18" name="Rectangle: Rounded Corners 5">
            <a:extLst>
              <a:ext uri="{FF2B5EF4-FFF2-40B4-BE49-F238E27FC236}">
                <a16:creationId xmlns:a16="http://schemas.microsoft.com/office/drawing/2014/main" id="{682EAE92-D6DF-494B-9CC1-FF2B7145CC2C}"/>
              </a:ext>
            </a:extLst>
          </p:cNvPr>
          <p:cNvSpPr/>
          <p:nvPr/>
        </p:nvSpPr>
        <p:spPr>
          <a:xfrm>
            <a:off x="318681" y="3187996"/>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Поставяне на кавички при деклариране на атрибути</a:t>
            </a:r>
            <a:endParaRPr lang="en-US" dirty="0">
              <a:solidFill>
                <a:schemeClr val="bg1">
                  <a:lumMod val="95000"/>
                </a:schemeClr>
              </a:solidFill>
            </a:endParaRPr>
          </a:p>
        </p:txBody>
      </p:sp>
      <p:sp>
        <p:nvSpPr>
          <p:cNvPr id="19" name="TextBox 18">
            <a:extLst>
              <a:ext uri="{FF2B5EF4-FFF2-40B4-BE49-F238E27FC236}">
                <a16:creationId xmlns:a16="http://schemas.microsoft.com/office/drawing/2014/main" id="{F38846AF-7D3F-4EFC-9B28-06B44CBD57C3}"/>
              </a:ext>
            </a:extLst>
          </p:cNvPr>
          <p:cNvSpPr txBox="1"/>
          <p:nvPr/>
        </p:nvSpPr>
        <p:spPr>
          <a:xfrm>
            <a:off x="318681" y="3554563"/>
            <a:ext cx="8404104" cy="1600438"/>
          </a:xfrm>
          <a:prstGeom prst="rect">
            <a:avLst/>
          </a:prstGeom>
          <a:noFill/>
        </p:spPr>
        <p:txBody>
          <a:bodyPr wrap="square" rtlCol="0">
            <a:spAutoFit/>
          </a:bodyPr>
          <a:lstStyle/>
          <a:p>
            <a:endParaRPr lang="bg-BG" sz="1400" dirty="0"/>
          </a:p>
          <a:p>
            <a:r>
              <a:rPr lang="bg-BG" sz="1400" dirty="0">
                <a:solidFill>
                  <a:srgbClr val="127994"/>
                </a:solidFill>
              </a:rPr>
              <a:t>Има четири ВАЛИДНИ начина за описване</a:t>
            </a:r>
          </a:p>
          <a:p>
            <a:r>
              <a:rPr lang="bg-BG" sz="1400" dirty="0"/>
              <a:t>Празен: </a:t>
            </a:r>
            <a:r>
              <a:rPr lang="bg-BG" sz="1400" dirty="0">
                <a:solidFill>
                  <a:srgbClr val="0F7792"/>
                </a:solidFill>
              </a:rPr>
              <a:t>&lt;</a:t>
            </a:r>
            <a:r>
              <a:rPr lang="en-US" sz="1400" dirty="0">
                <a:solidFill>
                  <a:srgbClr val="0F7792"/>
                </a:solidFill>
              </a:rPr>
              <a:t>input </a:t>
            </a:r>
            <a:r>
              <a:rPr lang="en-US" sz="1400" dirty="0">
                <a:solidFill>
                  <a:srgbClr val="9365B8"/>
                </a:solidFill>
              </a:rPr>
              <a:t>disabled</a:t>
            </a:r>
            <a:r>
              <a:rPr lang="bg-BG" sz="1400" dirty="0">
                <a:solidFill>
                  <a:srgbClr val="0F7792"/>
                </a:solidFill>
              </a:rPr>
              <a:t>&gt;</a:t>
            </a:r>
            <a:r>
              <a:rPr lang="en-US" sz="1400" dirty="0">
                <a:solidFill>
                  <a:srgbClr val="0F7792"/>
                </a:solidFill>
              </a:rPr>
              <a:t>;</a:t>
            </a:r>
          </a:p>
          <a:p>
            <a:r>
              <a:rPr lang="bg-BG" sz="1400" dirty="0"/>
              <a:t>Без кавички</a:t>
            </a:r>
            <a:r>
              <a:rPr lang="bg-BG" sz="1400" dirty="0">
                <a:solidFill>
                  <a:srgbClr val="0F7792"/>
                </a:solidFill>
              </a:rPr>
              <a:t>: &lt;</a:t>
            </a:r>
            <a:r>
              <a:rPr lang="en-US" sz="1400" dirty="0">
                <a:solidFill>
                  <a:srgbClr val="0F7792"/>
                </a:solidFill>
              </a:rPr>
              <a:t>input </a:t>
            </a:r>
            <a:r>
              <a:rPr lang="en-US" sz="1400" dirty="0">
                <a:solidFill>
                  <a:srgbClr val="9365B8"/>
                </a:solidFill>
              </a:rPr>
              <a:t>value=yes</a:t>
            </a:r>
            <a:r>
              <a:rPr lang="bg-BG" sz="1400" dirty="0">
                <a:solidFill>
                  <a:srgbClr val="0F7792"/>
                </a:solidFill>
              </a:rPr>
              <a:t>&gt;</a:t>
            </a:r>
            <a:r>
              <a:rPr lang="en-US" sz="1400" dirty="0">
                <a:solidFill>
                  <a:srgbClr val="0F7792"/>
                </a:solidFill>
              </a:rPr>
              <a:t>;</a:t>
            </a:r>
          </a:p>
          <a:p>
            <a:r>
              <a:rPr lang="bg-BG" sz="1400" dirty="0"/>
              <a:t>С единични кавички:</a:t>
            </a:r>
            <a:r>
              <a:rPr lang="bg-BG" sz="1400" dirty="0">
                <a:solidFill>
                  <a:srgbClr val="0F7792"/>
                </a:solidFill>
              </a:rPr>
              <a:t> &lt;</a:t>
            </a:r>
            <a:r>
              <a:rPr lang="en-US" sz="1400" dirty="0">
                <a:solidFill>
                  <a:srgbClr val="0F7792"/>
                </a:solidFill>
              </a:rPr>
              <a:t>input </a:t>
            </a:r>
            <a:r>
              <a:rPr lang="en-US" sz="1400" dirty="0">
                <a:solidFill>
                  <a:srgbClr val="9365B8"/>
                </a:solidFill>
              </a:rPr>
              <a:t>type=‘checkbox’</a:t>
            </a:r>
            <a:r>
              <a:rPr lang="bg-BG" sz="1400" dirty="0">
                <a:solidFill>
                  <a:srgbClr val="0F7792"/>
                </a:solidFill>
              </a:rPr>
              <a:t>&gt;</a:t>
            </a:r>
            <a:endParaRPr lang="en-US" sz="1400" dirty="0">
              <a:solidFill>
                <a:srgbClr val="0F7792"/>
              </a:solidFill>
            </a:endParaRPr>
          </a:p>
          <a:p>
            <a:r>
              <a:rPr lang="bg-BG" sz="1400" dirty="0"/>
              <a:t>С двойни кавички:</a:t>
            </a:r>
            <a:r>
              <a:rPr lang="bg-BG" sz="1400" dirty="0">
                <a:solidFill>
                  <a:srgbClr val="0F7792"/>
                </a:solidFill>
              </a:rPr>
              <a:t> &lt;</a:t>
            </a:r>
            <a:r>
              <a:rPr lang="en-US" sz="1400" dirty="0">
                <a:solidFill>
                  <a:srgbClr val="0F7792"/>
                </a:solidFill>
              </a:rPr>
              <a:t>input </a:t>
            </a:r>
            <a:r>
              <a:rPr lang="en-US" sz="1400" dirty="0">
                <a:solidFill>
                  <a:srgbClr val="9365B8"/>
                </a:solidFill>
              </a:rPr>
              <a:t>type=“checkbox”</a:t>
            </a:r>
            <a:r>
              <a:rPr lang="bg-BG" sz="1400" dirty="0">
                <a:solidFill>
                  <a:srgbClr val="0F7792"/>
                </a:solidFill>
              </a:rPr>
              <a:t>&gt;</a:t>
            </a:r>
            <a:endParaRPr lang="bg-BG" sz="1400" b="1" dirty="0">
              <a:solidFill>
                <a:schemeClr val="tx1">
                  <a:lumMod val="65000"/>
                  <a:lumOff val="35000"/>
                </a:schemeClr>
              </a:solidFill>
            </a:endParaRPr>
          </a:p>
          <a:p>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0742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Нови</a:t>
            </a:r>
            <a:r>
              <a:rPr lang="en-US" dirty="0">
                <a:solidFill>
                  <a:schemeClr val="bg1">
                    <a:lumMod val="95000"/>
                  </a:schemeClr>
                </a:solidFill>
              </a:rPr>
              <a:t> Data Attributes</a:t>
            </a:r>
          </a:p>
        </p:txBody>
      </p:sp>
      <p:pic>
        <p:nvPicPr>
          <p:cNvPr id="7" name="Picture 6"/>
          <p:cNvPicPr>
            <a:picLocks noChangeAspect="1"/>
          </p:cNvPicPr>
          <p:nvPr/>
        </p:nvPicPr>
        <p:blipFill>
          <a:blip r:embed="rId4"/>
          <a:stretch>
            <a:fillRect/>
          </a:stretch>
        </p:blipFill>
        <p:spPr>
          <a:xfrm>
            <a:off x="353817" y="1870376"/>
            <a:ext cx="4486275" cy="295275"/>
          </a:xfrm>
          <a:prstGeom prst="rect">
            <a:avLst/>
          </a:prstGeom>
        </p:spPr>
      </p:pic>
      <p:pic>
        <p:nvPicPr>
          <p:cNvPr id="9" name="Picture 8"/>
          <p:cNvPicPr>
            <a:picLocks noChangeAspect="1"/>
          </p:cNvPicPr>
          <p:nvPr/>
        </p:nvPicPr>
        <p:blipFill>
          <a:blip r:embed="rId5"/>
          <a:stretch>
            <a:fillRect/>
          </a:stretch>
        </p:blipFill>
        <p:spPr>
          <a:xfrm>
            <a:off x="353817" y="2853991"/>
            <a:ext cx="4514850" cy="276225"/>
          </a:xfrm>
          <a:prstGeom prst="rect">
            <a:avLst/>
          </a:prstGeom>
        </p:spPr>
      </p:pic>
      <p:sp>
        <p:nvSpPr>
          <p:cNvPr id="17" name="TextBox 16">
            <a:extLst>
              <a:ext uri="{FF2B5EF4-FFF2-40B4-BE49-F238E27FC236}">
                <a16:creationId xmlns:a16="http://schemas.microsoft.com/office/drawing/2014/main" id="{F38846AF-7D3F-4EFC-9B28-06B44CBD57C3}"/>
              </a:ext>
            </a:extLst>
          </p:cNvPr>
          <p:cNvSpPr txBox="1"/>
          <p:nvPr/>
        </p:nvSpPr>
        <p:spPr>
          <a:xfrm>
            <a:off x="323528" y="1356930"/>
            <a:ext cx="8496944" cy="338554"/>
          </a:xfrm>
          <a:prstGeom prst="rect">
            <a:avLst/>
          </a:prstGeom>
          <a:noFill/>
        </p:spPr>
        <p:txBody>
          <a:bodyPr wrap="square" rtlCol="0">
            <a:spAutoFit/>
          </a:bodyPr>
          <a:lstStyle/>
          <a:p>
            <a:r>
              <a:rPr lang="bg-BG" sz="1600" dirty="0">
                <a:solidFill>
                  <a:srgbClr val="C00000"/>
                </a:solidFill>
              </a:rPr>
              <a:t>Невалиден </a:t>
            </a:r>
            <a:r>
              <a:rPr lang="en-US" sz="1600" dirty="0">
                <a:solidFill>
                  <a:srgbClr val="C00000"/>
                </a:solidFill>
              </a:rPr>
              <a:t>mark-up</a:t>
            </a:r>
            <a:endParaRPr lang="en-US" sz="1600" b="1" i="1" dirty="0">
              <a:solidFill>
                <a:srgbClr val="C00000"/>
              </a:solidFill>
            </a:endParaRPr>
          </a:p>
        </p:txBody>
      </p:sp>
      <p:sp>
        <p:nvSpPr>
          <p:cNvPr id="18" name="TextBox 17">
            <a:extLst>
              <a:ext uri="{FF2B5EF4-FFF2-40B4-BE49-F238E27FC236}">
                <a16:creationId xmlns:a16="http://schemas.microsoft.com/office/drawing/2014/main" id="{F38846AF-7D3F-4EFC-9B28-06B44CBD57C3}"/>
              </a:ext>
            </a:extLst>
          </p:cNvPr>
          <p:cNvSpPr txBox="1"/>
          <p:nvPr/>
        </p:nvSpPr>
        <p:spPr>
          <a:xfrm>
            <a:off x="322631" y="2340544"/>
            <a:ext cx="8496944" cy="338554"/>
          </a:xfrm>
          <a:prstGeom prst="rect">
            <a:avLst/>
          </a:prstGeom>
          <a:noFill/>
        </p:spPr>
        <p:txBody>
          <a:bodyPr wrap="square" rtlCol="0">
            <a:spAutoFit/>
          </a:bodyPr>
          <a:lstStyle/>
          <a:p>
            <a:r>
              <a:rPr lang="bg-BG" sz="1600" dirty="0">
                <a:solidFill>
                  <a:schemeClr val="accent6"/>
                </a:solidFill>
              </a:rPr>
              <a:t>Валиден </a:t>
            </a:r>
            <a:r>
              <a:rPr lang="en-US" sz="1600" dirty="0">
                <a:solidFill>
                  <a:schemeClr val="accent6"/>
                </a:solidFill>
              </a:rPr>
              <a:t>mark-up</a:t>
            </a:r>
            <a:endParaRPr lang="en-US" sz="1600" b="1" i="1" dirty="0">
              <a:solidFill>
                <a:schemeClr val="accent6"/>
              </a:solidFill>
            </a:endParaRPr>
          </a:p>
        </p:txBody>
      </p:sp>
      <p:sp>
        <p:nvSpPr>
          <p:cNvPr id="19" name="TextBox 18">
            <a:extLst>
              <a:ext uri="{FF2B5EF4-FFF2-40B4-BE49-F238E27FC236}">
                <a16:creationId xmlns:a16="http://schemas.microsoft.com/office/drawing/2014/main" id="{F38846AF-7D3F-4EFC-9B28-06B44CBD57C3}"/>
              </a:ext>
            </a:extLst>
          </p:cNvPr>
          <p:cNvSpPr txBox="1"/>
          <p:nvPr/>
        </p:nvSpPr>
        <p:spPr>
          <a:xfrm>
            <a:off x="353817" y="3430309"/>
            <a:ext cx="8465758" cy="1169551"/>
          </a:xfrm>
          <a:prstGeom prst="rect">
            <a:avLst/>
          </a:prstGeom>
          <a:noFill/>
        </p:spPr>
        <p:txBody>
          <a:bodyPr wrap="square" rtlCol="0">
            <a:spAutoFit/>
          </a:bodyPr>
          <a:lstStyle/>
          <a:p>
            <a:r>
              <a:rPr lang="bg-BG" sz="1400" i="1" dirty="0">
                <a:solidFill>
                  <a:schemeClr val="tx1">
                    <a:lumMod val="65000"/>
                    <a:lumOff val="35000"/>
                  </a:schemeClr>
                </a:solidFill>
              </a:rPr>
              <a:t>Ако елемента, който ползвате </a:t>
            </a:r>
            <a:r>
              <a:rPr lang="bg-BG" sz="1400" b="1" i="1" dirty="0">
                <a:solidFill>
                  <a:schemeClr val="tx1">
                    <a:lumMod val="65000"/>
                    <a:lumOff val="35000"/>
                  </a:schemeClr>
                </a:solidFill>
              </a:rPr>
              <a:t>няма </a:t>
            </a:r>
            <a:r>
              <a:rPr lang="bg-BG" sz="1400" i="1" dirty="0">
                <a:solidFill>
                  <a:schemeClr val="tx1">
                    <a:lumMod val="65000"/>
                    <a:lumOff val="35000"/>
                  </a:schemeClr>
                </a:solidFill>
              </a:rPr>
              <a:t>удобен атрибут за целите ви, може да добавите </a:t>
            </a:r>
            <a:r>
              <a:rPr lang="en-US" sz="1400" i="1" dirty="0">
                <a:solidFill>
                  <a:schemeClr val="tx1">
                    <a:lumMod val="65000"/>
                    <a:lumOff val="35000"/>
                  </a:schemeClr>
                </a:solidFill>
              </a:rPr>
              <a:t>custom data</a:t>
            </a:r>
            <a:r>
              <a:rPr lang="bg-BG" sz="1400" i="1" dirty="0">
                <a:solidFill>
                  <a:schemeClr val="tx1">
                    <a:lumMod val="65000"/>
                    <a:lumOff val="35000"/>
                  </a:schemeClr>
                </a:solidFill>
              </a:rPr>
              <a:t> атрибут. Особено полезен при </a:t>
            </a:r>
            <a:r>
              <a:rPr lang="en-US" sz="1400" i="1" dirty="0">
                <a:solidFill>
                  <a:schemeClr val="tx1">
                    <a:lumMod val="65000"/>
                    <a:lumOff val="35000"/>
                  </a:schemeClr>
                </a:solidFill>
              </a:rPr>
              <a:t>JavaScript</a:t>
            </a:r>
            <a:r>
              <a:rPr lang="bg-BG" sz="1400" i="1" dirty="0">
                <a:solidFill>
                  <a:schemeClr val="tx1">
                    <a:lumMod val="65000"/>
                    <a:lumOff val="35000"/>
                  </a:schemeClr>
                </a:solidFill>
              </a:rPr>
              <a:t>, за целите на тестването или при работа</a:t>
            </a:r>
            <a:r>
              <a:rPr lang="en-US" sz="1400" i="1" dirty="0">
                <a:solidFill>
                  <a:schemeClr val="tx1">
                    <a:lumMod val="65000"/>
                    <a:lumOff val="35000"/>
                  </a:schemeClr>
                </a:solidFill>
              </a:rPr>
              <a:t> </a:t>
            </a:r>
            <a:r>
              <a:rPr lang="bg-BG" sz="1400" i="1" dirty="0">
                <a:solidFill>
                  <a:schemeClr val="tx1">
                    <a:lumMod val="65000"/>
                    <a:lumOff val="35000"/>
                  </a:schemeClr>
                </a:solidFill>
              </a:rPr>
              <a:t>с </a:t>
            </a:r>
            <a:r>
              <a:rPr lang="en-US" sz="1400" i="1" dirty="0">
                <a:solidFill>
                  <a:schemeClr val="tx1">
                    <a:lumMod val="65000"/>
                    <a:lumOff val="35000"/>
                  </a:schemeClr>
                </a:solidFill>
              </a:rPr>
              <a:t>CSS. </a:t>
            </a:r>
            <a:endParaRPr lang="bg-BG" sz="1400" i="1" dirty="0">
              <a:solidFill>
                <a:schemeClr val="tx1">
                  <a:lumMod val="65000"/>
                  <a:lumOff val="35000"/>
                </a:schemeClr>
              </a:solidFill>
            </a:endParaRPr>
          </a:p>
          <a:p>
            <a:r>
              <a:rPr lang="bg-BG" sz="1400" i="1" dirty="0">
                <a:solidFill>
                  <a:schemeClr val="tx1">
                    <a:lumMod val="65000"/>
                    <a:lumOff val="35000"/>
                  </a:schemeClr>
                </a:solidFill>
              </a:rPr>
              <a:t>Един елемент може да има неограничен брой </a:t>
            </a:r>
            <a:r>
              <a:rPr lang="en-US" sz="1400" b="1" i="1" dirty="0">
                <a:solidFill>
                  <a:schemeClr val="tx1">
                    <a:lumMod val="65000"/>
                    <a:lumOff val="35000"/>
                  </a:schemeClr>
                </a:solidFill>
              </a:rPr>
              <a:t>data attribute-u</a:t>
            </a:r>
            <a:r>
              <a:rPr lang="bg-BG" sz="1400" b="1" i="1" dirty="0">
                <a:solidFill>
                  <a:schemeClr val="tx1">
                    <a:lumMod val="65000"/>
                    <a:lumOff val="35000"/>
                  </a:schemeClr>
                </a:solidFill>
              </a:rPr>
              <a:t>.</a:t>
            </a:r>
          </a:p>
          <a:p>
            <a:r>
              <a:rPr lang="bg-BG" sz="1400" i="1" dirty="0">
                <a:solidFill>
                  <a:schemeClr val="tx1">
                    <a:lumMod val="65000"/>
                    <a:lumOff val="35000"/>
                  </a:schemeClr>
                </a:solidFill>
              </a:rPr>
              <a:t>Стойността на всеки такъв атрибут бива определена от вас.</a:t>
            </a:r>
          </a:p>
          <a:p>
            <a:r>
              <a:rPr lang="bg-BG" sz="1400" i="1" dirty="0">
                <a:solidFill>
                  <a:schemeClr val="tx1">
                    <a:lumMod val="65000"/>
                    <a:lumOff val="35000"/>
                  </a:schemeClr>
                </a:solidFill>
              </a:rPr>
              <a:t>Винаги започва с </a:t>
            </a:r>
            <a:r>
              <a:rPr lang="en-US" sz="1400" i="1" dirty="0">
                <a:solidFill>
                  <a:schemeClr val="tx1">
                    <a:lumMod val="65000"/>
                    <a:lumOff val="35000"/>
                  </a:schemeClr>
                </a:solidFill>
              </a:rPr>
              <a:t>“</a:t>
            </a:r>
            <a:r>
              <a:rPr lang="en-US" sz="1400" b="1" i="1" dirty="0">
                <a:solidFill>
                  <a:schemeClr val="tx1">
                    <a:lumMod val="65000"/>
                    <a:lumOff val="35000"/>
                  </a:schemeClr>
                </a:solidFill>
              </a:rPr>
              <a:t>data-</a:t>
            </a:r>
            <a:r>
              <a:rPr lang="en-US" sz="1400" i="1" dirty="0">
                <a:solidFill>
                  <a:schemeClr val="tx1">
                    <a:lumMod val="65000"/>
                    <a:lumOff val="35000"/>
                  </a:schemeClr>
                </a:solidFill>
              </a:rPr>
              <a:t>”.</a:t>
            </a:r>
          </a:p>
        </p:txBody>
      </p:sp>
    </p:spTree>
    <p:extLst>
      <p:ext uri="{BB962C8B-B14F-4D97-AF65-F5344CB8AC3E}">
        <p14:creationId xmlns:p14="http://schemas.microsoft.com/office/powerpoint/2010/main" val="48719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 </a:t>
            </a:r>
            <a:r>
              <a:rPr lang="bg-BG" dirty="0">
                <a:solidFill>
                  <a:schemeClr val="bg1">
                    <a:lumMod val="95000"/>
                  </a:schemeClr>
                </a:solidFill>
              </a:rPr>
              <a:t>семантични тагове</a:t>
            </a:r>
            <a:r>
              <a:rPr lang="en-US" dirty="0">
                <a:solidFill>
                  <a:schemeClr val="bg1">
                    <a:lumMod val="95000"/>
                  </a:schemeClr>
                </a:solidFill>
              </a:rPr>
              <a:t>, </a:t>
            </a:r>
            <a:r>
              <a:rPr lang="bg-BG" dirty="0">
                <a:solidFill>
                  <a:schemeClr val="bg1">
                    <a:lumMod val="95000"/>
                  </a:schemeClr>
                </a:solidFill>
              </a:rPr>
              <a:t>&lt;</a:t>
            </a:r>
            <a:r>
              <a:rPr lang="en-US" dirty="0">
                <a:solidFill>
                  <a:schemeClr val="bg1">
                    <a:lumMod val="95000"/>
                  </a:schemeClr>
                </a:solidFill>
              </a:rPr>
              <a:t>div</a:t>
            </a:r>
            <a:r>
              <a:rPr lang="bg-BG" dirty="0">
                <a:solidFill>
                  <a:schemeClr val="bg1">
                    <a:lumMod val="95000"/>
                  </a:schemeClr>
                </a:solidFill>
              </a:rPr>
              <a:t>&gt;</a:t>
            </a:r>
            <a:r>
              <a:rPr lang="en-US" dirty="0">
                <a:solidFill>
                  <a:schemeClr val="bg1">
                    <a:lumMod val="95000"/>
                  </a:schemeClr>
                </a:solidFill>
              </a:rPr>
              <a:t> &amp; &lt;span&gt;</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9827"/>
            <a:ext cx="4176464" cy="738664"/>
          </a:xfrm>
          <a:prstGeom prst="rect">
            <a:avLst/>
          </a:prstGeom>
          <a:noFill/>
        </p:spPr>
        <p:txBody>
          <a:bodyPr wrap="square" rtlCol="0">
            <a:spAutoFit/>
          </a:bodyPr>
          <a:lstStyle/>
          <a:p>
            <a:r>
              <a:rPr lang="en-US" sz="1400" dirty="0">
                <a:solidFill>
                  <a:schemeClr val="tx1">
                    <a:lumMod val="65000"/>
                    <a:lumOff val="35000"/>
                  </a:schemeClr>
                </a:solidFill>
              </a:rPr>
              <a:t>&lt;div&gt; &amp; &lt;span&gt; - </a:t>
            </a:r>
            <a:r>
              <a:rPr lang="bg-BG" sz="1400" i="1" dirty="0">
                <a:solidFill>
                  <a:schemeClr val="tx1">
                    <a:lumMod val="65000"/>
                    <a:lumOff val="35000"/>
                  </a:schemeClr>
                </a:solidFill>
              </a:rPr>
              <a:t>несемантични тагове, </a:t>
            </a:r>
            <a:r>
              <a:rPr lang="bg-BG" sz="1400" dirty="0">
                <a:solidFill>
                  <a:schemeClr val="tx1">
                    <a:lumMod val="65000"/>
                    <a:lumOff val="35000"/>
                  </a:schemeClr>
                </a:solidFill>
              </a:rPr>
              <a:t>те НЕ носят сами по себеси </a:t>
            </a:r>
            <a:r>
              <a:rPr lang="bg-BG" sz="1400" b="1" dirty="0">
                <a:solidFill>
                  <a:schemeClr val="tx1">
                    <a:lumMod val="65000"/>
                    <a:lumOff val="35000"/>
                  </a:schemeClr>
                </a:solidFill>
              </a:rPr>
              <a:t>никаква </a:t>
            </a:r>
            <a:r>
              <a:rPr lang="bg-BG" sz="1400" dirty="0">
                <a:solidFill>
                  <a:schemeClr val="tx1">
                    <a:lumMod val="65000"/>
                    <a:lumOff val="35000"/>
                  </a:schemeClr>
                </a:solidFill>
              </a:rPr>
              <a:t>информация за своето съдържание</a:t>
            </a:r>
            <a:endParaRPr lang="en-US" sz="1400" b="1" i="1" dirty="0">
              <a:solidFill>
                <a:schemeClr val="tx1">
                  <a:lumMod val="65000"/>
                  <a:lumOff val="3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39418" y="2347386"/>
            <a:ext cx="4304589" cy="1815882"/>
          </a:xfrm>
          <a:prstGeom prst="rect">
            <a:avLst/>
          </a:prstGeom>
          <a:noFill/>
        </p:spPr>
        <p:txBody>
          <a:bodyPr wrap="square" rtlCol="0">
            <a:spAutoFit/>
          </a:bodyPr>
          <a:lstStyle/>
          <a:p>
            <a:r>
              <a:rPr lang="bg-BG" sz="1400" dirty="0">
                <a:solidFill>
                  <a:srgbClr val="127994"/>
                </a:solidFill>
              </a:rPr>
              <a:t>&lt;</a:t>
            </a:r>
            <a:r>
              <a:rPr lang="en-US" sz="1400" dirty="0">
                <a:solidFill>
                  <a:srgbClr val="127994"/>
                </a:solidFill>
              </a:rPr>
              <a:t>table</a:t>
            </a:r>
            <a:r>
              <a:rPr lang="bg-BG" sz="1400" dirty="0">
                <a:solidFill>
                  <a:srgbClr val="127994"/>
                </a:solidFill>
              </a:rPr>
              <a:t>&gt;</a:t>
            </a:r>
            <a:r>
              <a:rPr lang="en-US" sz="1400" dirty="0">
                <a:solidFill>
                  <a:srgbClr val="127994"/>
                </a:solidFill>
              </a:rPr>
              <a:t>, &lt;form&gt;,&lt;article&gt; </a:t>
            </a:r>
            <a:r>
              <a:rPr lang="bg-BG" sz="1400" dirty="0">
                <a:solidFill>
                  <a:srgbClr val="127994"/>
                </a:solidFill>
              </a:rPr>
              <a:t>- </a:t>
            </a:r>
            <a:r>
              <a:rPr lang="bg-BG" sz="1400" i="1" dirty="0">
                <a:solidFill>
                  <a:srgbClr val="127994"/>
                </a:solidFill>
              </a:rPr>
              <a:t>семантични тагове, те ясно показват какъв тип данни представят</a:t>
            </a:r>
            <a:endParaRPr lang="en-US" sz="1400" i="1" dirty="0">
              <a:solidFill>
                <a:srgbClr val="127994"/>
              </a:solidFill>
            </a:endParaRPr>
          </a:p>
          <a:p>
            <a:endParaRPr lang="en-US" sz="1400" i="1" dirty="0">
              <a:solidFill>
                <a:srgbClr val="127994"/>
              </a:solidFill>
            </a:endParaRPr>
          </a:p>
          <a:p>
            <a:r>
              <a:rPr lang="bg-BG" sz="1400" dirty="0">
                <a:solidFill>
                  <a:srgbClr val="127994"/>
                </a:solidFill>
              </a:rPr>
              <a:t>Семантика е наука изучаваща </a:t>
            </a:r>
            <a:r>
              <a:rPr lang="bg-BG" sz="1400" i="1" dirty="0">
                <a:solidFill>
                  <a:srgbClr val="127994"/>
                </a:solidFill>
              </a:rPr>
              <a:t>значението </a:t>
            </a:r>
            <a:r>
              <a:rPr lang="bg-BG" sz="1400" dirty="0">
                <a:solidFill>
                  <a:srgbClr val="127994"/>
                </a:solidFill>
              </a:rPr>
              <a:t>на думите и фразите.</a:t>
            </a:r>
          </a:p>
          <a:p>
            <a:endParaRPr lang="bg-BG" sz="1400" i="1" dirty="0">
              <a:solidFill>
                <a:srgbClr val="127994"/>
              </a:solidFill>
            </a:endParaRPr>
          </a:p>
          <a:p>
            <a:r>
              <a:rPr lang="bg-BG" sz="1400" dirty="0">
                <a:solidFill>
                  <a:srgbClr val="127994"/>
                </a:solidFill>
              </a:rPr>
              <a:t>По тази логика, семантични елементи – </a:t>
            </a:r>
            <a:r>
              <a:rPr lang="bg-BG" sz="1400" b="1" dirty="0">
                <a:solidFill>
                  <a:srgbClr val="127994"/>
                </a:solidFill>
              </a:rPr>
              <a:t>елементи със значение.</a:t>
            </a:r>
            <a:endParaRPr lang="en-US" sz="1400" dirty="0">
              <a:solidFill>
                <a:srgbClr val="127994"/>
              </a:solidFill>
            </a:endParaRPr>
          </a:p>
        </p:txBody>
      </p:sp>
      <p:sp>
        <p:nvSpPr>
          <p:cNvPr id="16" name="TextBox 15">
            <a:extLst>
              <a:ext uri="{FF2B5EF4-FFF2-40B4-BE49-F238E27FC236}">
                <a16:creationId xmlns:a16="http://schemas.microsoft.com/office/drawing/2014/main" id="{F38846AF-7D3F-4EFC-9B28-06B44CBD57C3}"/>
              </a:ext>
            </a:extLst>
          </p:cNvPr>
          <p:cNvSpPr txBox="1"/>
          <p:nvPr/>
        </p:nvSpPr>
        <p:spPr>
          <a:xfrm>
            <a:off x="5350560" y="1358811"/>
            <a:ext cx="2830923" cy="3323987"/>
          </a:xfrm>
          <a:prstGeom prst="rect">
            <a:avLst/>
          </a:prstGeom>
          <a:noFill/>
        </p:spPr>
        <p:txBody>
          <a:bodyPr wrap="square" rtlCol="0">
            <a:spAutoFit/>
          </a:bodyPr>
          <a:lstStyle/>
          <a:p>
            <a:r>
              <a:rPr lang="bg-BG" sz="1400" dirty="0">
                <a:solidFill>
                  <a:srgbClr val="127994"/>
                </a:solidFill>
              </a:rPr>
              <a:t>Нови </a:t>
            </a:r>
            <a:r>
              <a:rPr lang="bg-BG" sz="1400" i="1" dirty="0">
                <a:solidFill>
                  <a:srgbClr val="127994"/>
                </a:solidFill>
              </a:rPr>
              <a:t>семантични </a:t>
            </a:r>
            <a:r>
              <a:rPr lang="bg-BG" sz="1400" dirty="0">
                <a:solidFill>
                  <a:srgbClr val="127994"/>
                </a:solidFill>
              </a:rPr>
              <a:t>тагове в </a:t>
            </a:r>
            <a:r>
              <a:rPr lang="en-US" sz="1400" dirty="0">
                <a:solidFill>
                  <a:srgbClr val="127994"/>
                </a:solidFill>
              </a:rPr>
              <a:t>HTML5</a:t>
            </a:r>
          </a:p>
          <a:p>
            <a:endParaRPr lang="en-US" sz="1400" dirty="0"/>
          </a:p>
          <a:p>
            <a:r>
              <a:rPr lang="en-US" sz="1400" dirty="0"/>
              <a:t>&lt;article&gt;</a:t>
            </a:r>
          </a:p>
          <a:p>
            <a:r>
              <a:rPr lang="en-US" sz="1400" dirty="0"/>
              <a:t>&lt;aside&gt;</a:t>
            </a:r>
          </a:p>
          <a:p>
            <a:r>
              <a:rPr lang="en-US" sz="1400" dirty="0"/>
              <a:t>&lt;details&gt;</a:t>
            </a:r>
          </a:p>
          <a:p>
            <a:r>
              <a:rPr lang="en-US" sz="1400" dirty="0"/>
              <a:t>&lt;</a:t>
            </a:r>
            <a:r>
              <a:rPr lang="en-US" sz="1400" dirty="0" err="1"/>
              <a:t>figcaption</a:t>
            </a:r>
            <a:r>
              <a:rPr lang="en-US" sz="1400" dirty="0"/>
              <a:t>&gt;</a:t>
            </a:r>
          </a:p>
          <a:p>
            <a:r>
              <a:rPr lang="en-US" sz="1400" dirty="0"/>
              <a:t>&lt;figure&gt;</a:t>
            </a:r>
          </a:p>
          <a:p>
            <a:r>
              <a:rPr lang="en-US" sz="1400" dirty="0"/>
              <a:t>&lt;footer&gt;</a:t>
            </a:r>
          </a:p>
          <a:p>
            <a:r>
              <a:rPr lang="en-US" sz="1400" dirty="0"/>
              <a:t>&lt;header&gt;</a:t>
            </a:r>
          </a:p>
          <a:p>
            <a:r>
              <a:rPr lang="en-US" sz="1400" dirty="0"/>
              <a:t>&lt;main&gt;</a:t>
            </a:r>
          </a:p>
          <a:p>
            <a:r>
              <a:rPr lang="en-US" sz="1400" dirty="0"/>
              <a:t>&lt;mark&gt;</a:t>
            </a:r>
          </a:p>
          <a:p>
            <a:r>
              <a:rPr lang="en-US" sz="1400" dirty="0"/>
              <a:t>&lt;</a:t>
            </a:r>
            <a:r>
              <a:rPr lang="en-US" sz="1400" dirty="0" err="1"/>
              <a:t>nav</a:t>
            </a:r>
            <a:r>
              <a:rPr lang="en-US" sz="1400" dirty="0"/>
              <a:t>&gt;</a:t>
            </a:r>
          </a:p>
          <a:p>
            <a:r>
              <a:rPr lang="en-US" sz="1400" dirty="0"/>
              <a:t>&lt;section&gt;</a:t>
            </a:r>
          </a:p>
          <a:p>
            <a:r>
              <a:rPr lang="en-US" sz="1400" dirty="0"/>
              <a:t>&lt;summary&gt;</a:t>
            </a:r>
          </a:p>
          <a:p>
            <a:r>
              <a:rPr lang="en-US" sz="1400" dirty="0"/>
              <a:t>&lt;time&gt;</a:t>
            </a:r>
            <a:endParaRPr lang="en-US" sz="1400" dirty="0">
              <a:solidFill>
                <a:srgbClr val="127994"/>
              </a:solidFill>
            </a:endParaRPr>
          </a:p>
        </p:txBody>
      </p:sp>
    </p:spTree>
    <p:extLst>
      <p:ext uri="{BB962C8B-B14F-4D97-AF65-F5344CB8AC3E}">
        <p14:creationId xmlns:p14="http://schemas.microsoft.com/office/powerpoint/2010/main" val="166094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a:t>
            </a:r>
            <a:r>
              <a:rPr lang="bg-BG" dirty="0">
                <a:solidFill>
                  <a:schemeClr val="bg1">
                    <a:lumMod val="95000"/>
                  </a:schemeClr>
                </a:solidFill>
              </a:rPr>
              <a:t> </a:t>
            </a:r>
            <a:r>
              <a:rPr lang="en-US" dirty="0">
                <a:solidFill>
                  <a:schemeClr val="bg1">
                    <a:lumMod val="95000"/>
                  </a:schemeClr>
                </a:solidFill>
              </a:rPr>
              <a:t>&amp; </a:t>
            </a:r>
            <a:r>
              <a:rPr lang="bg-BG" dirty="0">
                <a:solidFill>
                  <a:schemeClr val="bg1">
                    <a:lumMod val="95000"/>
                  </a:schemeClr>
                </a:solidFill>
              </a:rPr>
              <a:t>семантични тагове</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224298"/>
            <a:ext cx="8496944" cy="3323987"/>
          </a:xfrm>
          <a:prstGeom prst="rect">
            <a:avLst/>
          </a:prstGeom>
          <a:noFill/>
        </p:spPr>
        <p:txBody>
          <a:bodyPr wrap="square" rtlCol="0">
            <a:spAutoFit/>
          </a:bodyPr>
          <a:lstStyle/>
          <a:p>
            <a:r>
              <a:rPr lang="en-US" sz="1400" dirty="0">
                <a:solidFill>
                  <a:srgbClr val="008080"/>
                </a:solidFill>
              </a:rPr>
              <a:t>&lt;</a:t>
            </a:r>
            <a:r>
              <a:rPr lang="en-US" sz="1400" dirty="0">
                <a:solidFill>
                  <a:srgbClr val="9365B8"/>
                </a:solidFill>
              </a:rPr>
              <a:t>header</a:t>
            </a:r>
            <a:r>
              <a:rPr lang="en-US" sz="1400" dirty="0">
                <a:solidFill>
                  <a:srgbClr val="008080"/>
                </a:solidFill>
              </a:rPr>
              <a:t>&gt; </a:t>
            </a:r>
            <a:r>
              <a:rPr lang="en-US" sz="1400" dirty="0">
                <a:solidFill>
                  <a:schemeClr val="tx1">
                    <a:lumMod val="65000"/>
                    <a:lumOff val="35000"/>
                  </a:schemeClr>
                </a:solidFill>
              </a:rPr>
              <a:t>&amp; </a:t>
            </a:r>
            <a:r>
              <a:rPr lang="en-US" sz="1400" dirty="0">
                <a:solidFill>
                  <a:srgbClr val="008080"/>
                </a:solidFill>
              </a:rPr>
              <a:t>&lt;</a:t>
            </a:r>
            <a:r>
              <a:rPr lang="en-US" sz="1400" dirty="0">
                <a:solidFill>
                  <a:srgbClr val="9365B8"/>
                </a:solidFill>
              </a:rPr>
              <a:t>footer</a:t>
            </a:r>
            <a:r>
              <a:rPr lang="en-US" sz="1400" dirty="0">
                <a:solidFill>
                  <a:srgbClr val="008080"/>
                </a:solidFill>
              </a:rPr>
              <a:t>&gt; </a:t>
            </a:r>
            <a:r>
              <a:rPr lang="en-US" sz="1400" dirty="0">
                <a:solidFill>
                  <a:schemeClr val="tx1">
                    <a:lumMod val="65000"/>
                    <a:lumOff val="35000"/>
                  </a:schemeClr>
                </a:solidFill>
              </a:rPr>
              <a:t>- </a:t>
            </a:r>
            <a:r>
              <a:rPr lang="bg-BG" sz="1400" dirty="0">
                <a:solidFill>
                  <a:schemeClr val="tx1">
                    <a:lumMod val="65000"/>
                    <a:lumOff val="35000"/>
                  </a:schemeClr>
                </a:solidFill>
              </a:rPr>
              <a:t>използват се за да обединят в себе си елементи от съответните заглавна и крайна част на секция от документа или на целия документ; Не е проблем да съществуват по няколко такива елемента в един и същи документ.</a:t>
            </a:r>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b="1" i="1" dirty="0">
              <a:solidFill>
                <a:schemeClr val="tx1">
                  <a:lumMod val="65000"/>
                  <a:lumOff val="35000"/>
                </a:schemeClr>
              </a:solidFill>
            </a:endParaRPr>
          </a:p>
          <a:p>
            <a:endParaRPr lang="en-US" sz="1400" b="1" i="1" dirty="0">
              <a:solidFill>
                <a:schemeClr val="tx1">
                  <a:lumMod val="65000"/>
                  <a:lumOff val="35000"/>
                </a:schemeClr>
              </a:solidFill>
            </a:endParaRPr>
          </a:p>
        </p:txBody>
      </p:sp>
      <p:pic>
        <p:nvPicPr>
          <p:cNvPr id="3" name="Picture 2"/>
          <p:cNvPicPr>
            <a:picLocks noChangeAspect="1"/>
          </p:cNvPicPr>
          <p:nvPr/>
        </p:nvPicPr>
        <p:blipFill>
          <a:blip r:embed="rId4"/>
          <a:stretch>
            <a:fillRect/>
          </a:stretch>
        </p:blipFill>
        <p:spPr>
          <a:xfrm>
            <a:off x="666750" y="1993404"/>
            <a:ext cx="7810500" cy="2895600"/>
          </a:xfrm>
          <a:prstGeom prst="rect">
            <a:avLst/>
          </a:prstGeom>
        </p:spPr>
      </p:pic>
    </p:spTree>
    <p:extLst>
      <p:ext uri="{BB962C8B-B14F-4D97-AF65-F5344CB8AC3E}">
        <p14:creationId xmlns:p14="http://schemas.microsoft.com/office/powerpoint/2010/main" val="59398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 </a:t>
            </a:r>
            <a:r>
              <a:rPr lang="bg-BG" dirty="0">
                <a:solidFill>
                  <a:schemeClr val="bg1">
                    <a:lumMod val="95000"/>
                  </a:schemeClr>
                </a:solidFill>
              </a:rPr>
              <a:t>семантични тагове</a:t>
            </a:r>
            <a:r>
              <a:rPr lang="en-US" dirty="0">
                <a:solidFill>
                  <a:schemeClr val="bg1">
                    <a:lumMod val="95000"/>
                  </a:schemeClr>
                </a:solidFill>
              </a:rPr>
              <a:t>, </a:t>
            </a:r>
            <a:r>
              <a:rPr lang="bg-BG" dirty="0">
                <a:solidFill>
                  <a:schemeClr val="bg1">
                    <a:lumMod val="95000"/>
                  </a:schemeClr>
                </a:solidFill>
              </a:rPr>
              <a:t>&lt;</a:t>
            </a:r>
            <a:r>
              <a:rPr lang="en-US" dirty="0">
                <a:solidFill>
                  <a:schemeClr val="bg1">
                    <a:lumMod val="95000"/>
                  </a:schemeClr>
                </a:solidFill>
              </a:rPr>
              <a:t>div</a:t>
            </a:r>
            <a:r>
              <a:rPr lang="bg-BG" dirty="0">
                <a:solidFill>
                  <a:schemeClr val="bg1">
                    <a:lumMod val="95000"/>
                  </a:schemeClr>
                </a:solidFill>
              </a:rPr>
              <a:t>&gt;</a:t>
            </a:r>
            <a:r>
              <a:rPr lang="en-US" dirty="0">
                <a:solidFill>
                  <a:schemeClr val="bg1">
                    <a:lumMod val="95000"/>
                  </a:schemeClr>
                </a:solidFill>
              </a:rPr>
              <a:t> &amp; &lt;span&gt;</a:t>
            </a:r>
          </a:p>
        </p:txBody>
      </p:sp>
      <p:pic>
        <p:nvPicPr>
          <p:cNvPr id="3" name="Picture 2"/>
          <p:cNvPicPr>
            <a:picLocks noChangeAspect="1"/>
          </p:cNvPicPr>
          <p:nvPr/>
        </p:nvPicPr>
        <p:blipFill>
          <a:blip r:embed="rId4"/>
          <a:stretch>
            <a:fillRect/>
          </a:stretch>
        </p:blipFill>
        <p:spPr>
          <a:xfrm>
            <a:off x="323529" y="1358811"/>
            <a:ext cx="3279930" cy="2866841"/>
          </a:xfrm>
          <a:prstGeom prst="rect">
            <a:avLst/>
          </a:prstGeom>
        </p:spPr>
      </p:pic>
      <p:pic>
        <p:nvPicPr>
          <p:cNvPr id="10" name="Picture 9"/>
          <p:cNvPicPr>
            <a:picLocks noChangeAspect="1"/>
          </p:cNvPicPr>
          <p:nvPr/>
        </p:nvPicPr>
        <p:blipFill>
          <a:blip r:embed="rId5"/>
          <a:stretch>
            <a:fillRect/>
          </a:stretch>
        </p:blipFill>
        <p:spPr>
          <a:xfrm>
            <a:off x="5321005" y="1358811"/>
            <a:ext cx="3067436" cy="2866841"/>
          </a:xfrm>
          <a:prstGeom prst="rect">
            <a:avLst/>
          </a:prstGeom>
        </p:spPr>
      </p:pic>
      <p:sp>
        <p:nvSpPr>
          <p:cNvPr id="11" name="TextBox 10">
            <a:extLst>
              <a:ext uri="{FF2B5EF4-FFF2-40B4-BE49-F238E27FC236}">
                <a16:creationId xmlns:a16="http://schemas.microsoft.com/office/drawing/2014/main" id="{F38846AF-7D3F-4EFC-9B28-06B44CBD57C3}"/>
              </a:ext>
            </a:extLst>
          </p:cNvPr>
          <p:cNvSpPr txBox="1"/>
          <p:nvPr/>
        </p:nvSpPr>
        <p:spPr>
          <a:xfrm>
            <a:off x="323528" y="4259540"/>
            <a:ext cx="8496944" cy="954107"/>
          </a:xfrm>
          <a:prstGeom prst="rect">
            <a:avLst/>
          </a:prstGeom>
          <a:noFill/>
        </p:spPr>
        <p:txBody>
          <a:bodyPr wrap="square" rtlCol="0">
            <a:spAutoFit/>
          </a:bodyPr>
          <a:lstStyle/>
          <a:p>
            <a:r>
              <a:rPr lang="bg-BG" sz="1400" i="1" dirty="0">
                <a:solidFill>
                  <a:schemeClr val="tx1">
                    <a:lumMod val="65000"/>
                    <a:lumOff val="35000"/>
                  </a:schemeClr>
                </a:solidFill>
              </a:rPr>
              <a:t>Кога да използваме </a:t>
            </a:r>
            <a:r>
              <a:rPr lang="en-US" sz="1400" i="1" dirty="0">
                <a:solidFill>
                  <a:schemeClr val="tx1">
                    <a:lumMod val="65000"/>
                    <a:lumOff val="35000"/>
                  </a:schemeClr>
                </a:solidFill>
              </a:rPr>
              <a:t>&lt;div&gt;?</a:t>
            </a:r>
            <a:endParaRPr lang="bg-BG" sz="1400" i="1" dirty="0">
              <a:solidFill>
                <a:schemeClr val="tx1">
                  <a:lumMod val="65000"/>
                  <a:lumOff val="35000"/>
                </a:schemeClr>
              </a:solidFill>
            </a:endParaRPr>
          </a:p>
          <a:p>
            <a:r>
              <a:rPr lang="bg-BG" sz="1400" dirty="0">
                <a:solidFill>
                  <a:schemeClr val="tx1">
                    <a:lumMod val="65000"/>
                    <a:lumOff val="35000"/>
                  </a:schemeClr>
                </a:solidFill>
              </a:rPr>
              <a:t>-</a:t>
            </a:r>
            <a:r>
              <a:rPr lang="en-US" sz="1400" dirty="0">
                <a:solidFill>
                  <a:schemeClr val="tx1">
                    <a:lumMod val="65000"/>
                    <a:lumOff val="35000"/>
                  </a:schemeClr>
                </a:solidFill>
              </a:rPr>
              <a:t> </a:t>
            </a:r>
            <a:r>
              <a:rPr lang="bg-BG" sz="1400" dirty="0">
                <a:solidFill>
                  <a:schemeClr val="tx1">
                    <a:lumMod val="65000"/>
                    <a:lumOff val="35000"/>
                  </a:schemeClr>
                </a:solidFill>
              </a:rPr>
              <a:t>когато няма семантичен таг, който да представи съдържанието ни;</a:t>
            </a:r>
          </a:p>
          <a:p>
            <a:r>
              <a:rPr lang="bg-BG" sz="1400" dirty="0">
                <a:solidFill>
                  <a:schemeClr val="tx1">
                    <a:lumMod val="65000"/>
                    <a:lumOff val="35000"/>
                  </a:schemeClr>
                </a:solidFill>
              </a:rPr>
              <a:t>- когато искаме да обединим набор от елементи с цел позициониране или някакъв друг вид презентация.</a:t>
            </a:r>
          </a:p>
          <a:p>
            <a:r>
              <a:rPr lang="bg-BG" sz="1400" b="1" i="1" dirty="0">
                <a:solidFill>
                  <a:schemeClr val="tx1">
                    <a:lumMod val="65000"/>
                    <a:lumOff val="35000"/>
                  </a:schemeClr>
                </a:solidFill>
              </a:rPr>
              <a:t>					</a:t>
            </a:r>
            <a:endParaRPr lang="en-US" sz="1400" b="1" i="1" dirty="0">
              <a:solidFill>
                <a:schemeClr val="tx1">
                  <a:lumMod val="65000"/>
                  <a:lumOff val="35000"/>
                </a:schemeClr>
              </a:solidFill>
            </a:endParaRPr>
          </a:p>
        </p:txBody>
      </p:sp>
    </p:spTree>
    <p:extLst>
      <p:ext uri="{BB962C8B-B14F-4D97-AF65-F5344CB8AC3E}">
        <p14:creationId xmlns:p14="http://schemas.microsoft.com/office/powerpoint/2010/main" val="39641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a:t>
            </a:r>
            <a:r>
              <a:rPr lang="bg-BG" dirty="0">
                <a:solidFill>
                  <a:schemeClr val="bg1">
                    <a:lumMod val="95000"/>
                  </a:schemeClr>
                </a:solidFill>
              </a:rPr>
              <a:t> </a:t>
            </a:r>
            <a:r>
              <a:rPr lang="en-US" dirty="0">
                <a:solidFill>
                  <a:schemeClr val="bg1">
                    <a:lumMod val="95000"/>
                  </a:schemeClr>
                </a:solidFill>
              </a:rPr>
              <a:t>&amp; </a:t>
            </a:r>
            <a:r>
              <a:rPr lang="bg-BG" dirty="0">
                <a:solidFill>
                  <a:schemeClr val="bg1">
                    <a:lumMod val="95000"/>
                  </a:schemeClr>
                </a:solidFill>
              </a:rPr>
              <a:t>семантични тагове</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224298"/>
            <a:ext cx="6408712" cy="6124754"/>
          </a:xfrm>
          <a:prstGeom prst="rect">
            <a:avLst/>
          </a:prstGeom>
          <a:noFill/>
        </p:spPr>
        <p:txBody>
          <a:bodyPr wrap="square" rtlCol="0">
            <a:spAutoFit/>
          </a:bodyPr>
          <a:lstStyle/>
          <a:p>
            <a:r>
              <a:rPr lang="en-US" sz="1400" dirty="0">
                <a:solidFill>
                  <a:srgbClr val="008080"/>
                </a:solidFill>
              </a:rPr>
              <a:t>&lt;</a:t>
            </a:r>
            <a:r>
              <a:rPr lang="en-US" sz="1400" dirty="0" err="1">
                <a:solidFill>
                  <a:srgbClr val="9365B8"/>
                </a:solidFill>
              </a:rPr>
              <a:t>nav</a:t>
            </a:r>
            <a:r>
              <a:rPr lang="en-US" sz="1400" dirty="0">
                <a:solidFill>
                  <a:srgbClr val="008080"/>
                </a:solidFill>
              </a:rPr>
              <a:t>&gt; - </a:t>
            </a:r>
            <a:r>
              <a:rPr lang="bg-BG" sz="1400" dirty="0">
                <a:solidFill>
                  <a:schemeClr val="tx1">
                    <a:lumMod val="65000"/>
                    <a:lumOff val="35000"/>
                  </a:schemeClr>
                </a:solidFill>
              </a:rPr>
              <a:t>съдържа хипервръзки, които служат за навигация;</a:t>
            </a:r>
            <a:endParaRPr lang="bg-BG" sz="1400" dirty="0">
              <a:solidFill>
                <a:srgbClr val="008080"/>
              </a:solidFill>
            </a:endParaRPr>
          </a:p>
          <a:p>
            <a:endParaRPr lang="bg-BG" sz="1400" dirty="0">
              <a:solidFill>
                <a:srgbClr val="008080"/>
              </a:solidFill>
            </a:endParaRPr>
          </a:p>
          <a:p>
            <a:r>
              <a:rPr lang="en-US" sz="1400" dirty="0">
                <a:solidFill>
                  <a:srgbClr val="008080"/>
                </a:solidFill>
              </a:rPr>
              <a:t>&lt;</a:t>
            </a:r>
            <a:r>
              <a:rPr lang="en-US" sz="1400" dirty="0">
                <a:solidFill>
                  <a:srgbClr val="9365B8"/>
                </a:solidFill>
              </a:rPr>
              <a:t>main</a:t>
            </a:r>
            <a:r>
              <a:rPr lang="en-US" sz="1400" dirty="0">
                <a:solidFill>
                  <a:srgbClr val="008080"/>
                </a:solidFill>
              </a:rPr>
              <a:t>&gt; - </a:t>
            </a:r>
            <a:r>
              <a:rPr lang="bg-BG" sz="1400" dirty="0">
                <a:solidFill>
                  <a:schemeClr val="tx1">
                    <a:lumMod val="65000"/>
                    <a:lumOff val="35000"/>
                  </a:schemeClr>
                </a:solidFill>
              </a:rPr>
              <a:t>предполага се, че в него поставяме уникално съдържание, което не се повтаря (няма навигации, копирайт информация, лого и т.н.). Съдържанието му е уникално. Може и вероятно съдържа много и различни други блокови елементи;</a:t>
            </a:r>
          </a:p>
          <a:p>
            <a:endParaRPr lang="bg-BG" sz="1400" dirty="0">
              <a:solidFill>
                <a:schemeClr val="tx1">
                  <a:lumMod val="65000"/>
                  <a:lumOff val="35000"/>
                </a:schemeClr>
              </a:solidFill>
            </a:endParaRPr>
          </a:p>
          <a:p>
            <a:r>
              <a:rPr lang="en-US" sz="1400" dirty="0">
                <a:solidFill>
                  <a:srgbClr val="008080"/>
                </a:solidFill>
              </a:rPr>
              <a:t> &lt;</a:t>
            </a:r>
            <a:r>
              <a:rPr lang="en-US" sz="1400" dirty="0">
                <a:solidFill>
                  <a:srgbClr val="9365B8"/>
                </a:solidFill>
              </a:rPr>
              <a:t>section</a:t>
            </a:r>
            <a:r>
              <a:rPr lang="en-US" sz="1400" dirty="0">
                <a:solidFill>
                  <a:srgbClr val="008080"/>
                </a:solidFill>
              </a:rPr>
              <a:t>&gt; </a:t>
            </a:r>
            <a:r>
              <a:rPr lang="en-US" sz="1400" b="1" dirty="0">
                <a:solidFill>
                  <a:schemeClr val="tx1">
                    <a:lumMod val="65000"/>
                    <a:lumOff val="35000"/>
                  </a:schemeClr>
                </a:solidFill>
              </a:rPr>
              <a:t>-</a:t>
            </a:r>
            <a:r>
              <a:rPr lang="bg-BG" sz="1400" dirty="0">
                <a:solidFill>
                  <a:schemeClr val="tx1">
                    <a:lumMod val="65000"/>
                    <a:lumOff val="35000"/>
                  </a:schemeClr>
                </a:solidFill>
              </a:rPr>
              <a:t> грубо казано, ако можем да оприличим документът ви на вестник, то секциите ще са различните</a:t>
            </a:r>
          </a:p>
          <a:p>
            <a:r>
              <a:rPr lang="bg-BG" sz="1400" dirty="0">
                <a:solidFill>
                  <a:schemeClr val="tx1">
                    <a:lumMod val="65000"/>
                    <a:lumOff val="35000"/>
                  </a:schemeClr>
                </a:solidFill>
              </a:rPr>
              <a:t>рубрики – спорт, икономика, общество и тн. Предполага се да имат заглавие и съдържание (не е проблем всяка секция да има собствено </a:t>
            </a:r>
            <a:r>
              <a:rPr lang="en-US" sz="1400" dirty="0">
                <a:solidFill>
                  <a:schemeClr val="tx1">
                    <a:lumMod val="65000"/>
                    <a:lumOff val="35000"/>
                  </a:schemeClr>
                </a:solidFill>
              </a:rPr>
              <a:t>&lt;h1&gt;</a:t>
            </a:r>
            <a:r>
              <a:rPr lang="bg-BG" sz="1400" dirty="0">
                <a:solidFill>
                  <a:schemeClr val="tx1">
                    <a:lumMod val="65000"/>
                    <a:lumOff val="35000"/>
                  </a:schemeClr>
                </a:solidFill>
              </a:rPr>
              <a:t>)</a:t>
            </a:r>
            <a:endParaRPr lang="en-US" sz="1400" dirty="0">
              <a:solidFill>
                <a:srgbClr val="008080"/>
              </a:solidFill>
            </a:endParaRPr>
          </a:p>
          <a:p>
            <a:endParaRPr lang="en-US" sz="1400" dirty="0">
              <a:solidFill>
                <a:srgbClr val="008080"/>
              </a:solidFill>
            </a:endParaRPr>
          </a:p>
          <a:p>
            <a:r>
              <a:rPr lang="en-US" sz="1400" dirty="0">
                <a:solidFill>
                  <a:srgbClr val="008080"/>
                </a:solidFill>
              </a:rPr>
              <a:t>&lt;</a:t>
            </a:r>
            <a:r>
              <a:rPr lang="en-US" sz="1400" dirty="0">
                <a:solidFill>
                  <a:srgbClr val="9365B8"/>
                </a:solidFill>
              </a:rPr>
              <a:t>article</a:t>
            </a:r>
            <a:r>
              <a:rPr lang="en-US" sz="1400" dirty="0">
                <a:solidFill>
                  <a:srgbClr val="008080"/>
                </a:solidFill>
              </a:rPr>
              <a:t>&gt;</a:t>
            </a:r>
            <a:r>
              <a:rPr lang="bg-BG" sz="1400" dirty="0">
                <a:solidFill>
                  <a:srgbClr val="008080"/>
                </a:solidFill>
              </a:rPr>
              <a:t> - </a:t>
            </a:r>
            <a:r>
              <a:rPr lang="bg-BG" sz="1400" dirty="0">
                <a:solidFill>
                  <a:schemeClr val="tx1">
                    <a:lumMod val="65000"/>
                    <a:lumOff val="35000"/>
                  </a:schemeClr>
                </a:solidFill>
              </a:rPr>
              <a:t>по същата логика с вестник, артикулите биха представлявали статии във вестника. Предполага се че артикулите са независими и самостоятелни елементи.</a:t>
            </a:r>
            <a:endParaRPr lang="en-US" sz="1400" dirty="0">
              <a:solidFill>
                <a:srgbClr val="008080"/>
              </a:solidFill>
            </a:endParaRPr>
          </a:p>
          <a:p>
            <a:endParaRPr lang="en-US" sz="1400" dirty="0">
              <a:solidFill>
                <a:srgbClr val="008080"/>
              </a:solidFill>
            </a:endParaRPr>
          </a:p>
          <a:p>
            <a:r>
              <a:rPr lang="en-US" sz="1400" dirty="0">
                <a:solidFill>
                  <a:srgbClr val="008080"/>
                </a:solidFill>
              </a:rPr>
              <a:t>&lt;</a:t>
            </a:r>
            <a:r>
              <a:rPr lang="en-US" sz="1400" dirty="0">
                <a:solidFill>
                  <a:srgbClr val="9365B8"/>
                </a:solidFill>
              </a:rPr>
              <a:t>aside</a:t>
            </a:r>
            <a:r>
              <a:rPr lang="en-US" sz="1400" dirty="0">
                <a:solidFill>
                  <a:srgbClr val="008080"/>
                </a:solidFill>
              </a:rPr>
              <a:t>&gt;</a:t>
            </a:r>
            <a:r>
              <a:rPr lang="bg-BG" sz="1400" dirty="0">
                <a:solidFill>
                  <a:srgbClr val="008080"/>
                </a:solidFill>
              </a:rPr>
              <a:t> - </a:t>
            </a:r>
            <a:r>
              <a:rPr lang="bg-BG" sz="1400" dirty="0">
                <a:solidFill>
                  <a:schemeClr val="tx1">
                    <a:lumMod val="65000"/>
                    <a:lumOff val="35000"/>
                  </a:schemeClr>
                </a:solidFill>
              </a:rPr>
              <a:t>включва съдържание, което е свързано със съдържанието около него. Не е самостоятелно а подпомага главното съдържание</a:t>
            </a:r>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dirty="0">
              <a:solidFill>
                <a:schemeClr val="tx1">
                  <a:lumMod val="65000"/>
                  <a:lumOff val="35000"/>
                </a:schemeClr>
              </a:solidFill>
            </a:endParaRPr>
          </a:p>
          <a:p>
            <a:endParaRPr lang="bg-BG" sz="1400" b="1" i="1" dirty="0">
              <a:solidFill>
                <a:schemeClr val="tx1">
                  <a:lumMod val="65000"/>
                  <a:lumOff val="35000"/>
                </a:schemeClr>
              </a:solidFill>
            </a:endParaRPr>
          </a:p>
          <a:p>
            <a:endParaRPr lang="en-US" sz="1400" b="1" i="1" dirty="0">
              <a:solidFill>
                <a:schemeClr val="tx1">
                  <a:lumMod val="65000"/>
                  <a:lumOff val="3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773" y="1224298"/>
            <a:ext cx="2085975" cy="2457450"/>
          </a:xfrm>
          <a:prstGeom prst="rect">
            <a:avLst/>
          </a:prstGeom>
        </p:spPr>
      </p:pic>
    </p:spTree>
    <p:extLst>
      <p:ext uri="{BB962C8B-B14F-4D97-AF65-F5344CB8AC3E}">
        <p14:creationId xmlns:p14="http://schemas.microsoft.com/office/powerpoint/2010/main" val="113166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Editable Content</a:t>
            </a:r>
          </a:p>
        </p:txBody>
      </p:sp>
      <p:pic>
        <p:nvPicPr>
          <p:cNvPr id="7" name="Picture 6">
            <a:extLst>
              <a:ext uri="{FF2B5EF4-FFF2-40B4-BE49-F238E27FC236}">
                <a16:creationId xmlns:a16="http://schemas.microsoft.com/office/drawing/2014/main" id="{48D6D03C-C5C1-4514-BEBA-6164719C15CC}"/>
              </a:ext>
            </a:extLst>
          </p:cNvPr>
          <p:cNvPicPr>
            <a:picLocks noChangeAspect="1"/>
          </p:cNvPicPr>
          <p:nvPr/>
        </p:nvPicPr>
        <p:blipFill>
          <a:blip r:embed="rId4"/>
          <a:stretch>
            <a:fillRect/>
          </a:stretch>
        </p:blipFill>
        <p:spPr>
          <a:xfrm>
            <a:off x="323528" y="1993404"/>
            <a:ext cx="6115050" cy="1133475"/>
          </a:xfrm>
          <a:prstGeom prst="rect">
            <a:avLst/>
          </a:prstGeom>
        </p:spPr>
      </p:pic>
      <p:sp>
        <p:nvSpPr>
          <p:cNvPr id="13" name="TextBox 12">
            <a:extLst>
              <a:ext uri="{FF2B5EF4-FFF2-40B4-BE49-F238E27FC236}">
                <a16:creationId xmlns:a16="http://schemas.microsoft.com/office/drawing/2014/main" id="{F211E3BF-54DB-4062-BACB-47502604F51A}"/>
              </a:ext>
            </a:extLst>
          </p:cNvPr>
          <p:cNvSpPr txBox="1"/>
          <p:nvPr/>
        </p:nvSpPr>
        <p:spPr>
          <a:xfrm>
            <a:off x="323528" y="1513700"/>
            <a:ext cx="8424936" cy="2523768"/>
          </a:xfrm>
          <a:prstGeom prst="rect">
            <a:avLst/>
          </a:prstGeom>
          <a:noFill/>
        </p:spPr>
        <p:txBody>
          <a:bodyPr wrap="square" rtlCol="0">
            <a:spAutoFit/>
          </a:bodyPr>
          <a:lstStyle/>
          <a:p>
            <a:r>
              <a:rPr lang="en-US" sz="1400" dirty="0">
                <a:solidFill>
                  <a:schemeClr val="tx1">
                    <a:lumMod val="65000"/>
                    <a:lumOff val="35000"/>
                  </a:schemeClr>
                </a:solidFill>
              </a:rPr>
              <a:t>Editable content or …</a:t>
            </a: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r>
              <a:rPr lang="en-US" sz="1400" dirty="0">
                <a:solidFill>
                  <a:schemeClr val="tx1">
                    <a:lumMod val="65000"/>
                    <a:lumOff val="35000"/>
                  </a:schemeClr>
                </a:solidFill>
              </a:rPr>
              <a:t>… text area &amp; form?</a:t>
            </a:r>
          </a:p>
          <a:p>
            <a:endParaRPr lang="en-US" sz="1400" dirty="0">
              <a:solidFill>
                <a:schemeClr val="tx1">
                  <a:lumMod val="65000"/>
                  <a:lumOff val="35000"/>
                </a:schemeClr>
              </a:solidFill>
            </a:endParaRPr>
          </a:p>
          <a:p>
            <a:endParaRPr lang="en-US" dirty="0">
              <a:solidFill>
                <a:schemeClr val="tx1">
                  <a:lumMod val="65000"/>
                  <a:lumOff val="35000"/>
                </a:schemeClr>
              </a:solidFill>
            </a:endParaRPr>
          </a:p>
        </p:txBody>
      </p:sp>
      <p:pic>
        <p:nvPicPr>
          <p:cNvPr id="10" name="Picture 9">
            <a:extLst>
              <a:ext uri="{FF2B5EF4-FFF2-40B4-BE49-F238E27FC236}">
                <a16:creationId xmlns:a16="http://schemas.microsoft.com/office/drawing/2014/main" id="{3F049D8A-E7E0-459D-90C9-16965B5452B2}"/>
              </a:ext>
            </a:extLst>
          </p:cNvPr>
          <p:cNvPicPr>
            <a:picLocks noChangeAspect="1"/>
          </p:cNvPicPr>
          <p:nvPr/>
        </p:nvPicPr>
        <p:blipFill>
          <a:blip r:embed="rId5"/>
          <a:stretch>
            <a:fillRect/>
          </a:stretch>
        </p:blipFill>
        <p:spPr>
          <a:xfrm>
            <a:off x="323528" y="3636264"/>
            <a:ext cx="5505450" cy="857250"/>
          </a:xfrm>
          <a:prstGeom prst="rect">
            <a:avLst/>
          </a:prstGeom>
        </p:spPr>
      </p:pic>
    </p:spTree>
    <p:extLst>
      <p:ext uri="{BB962C8B-B14F-4D97-AF65-F5344CB8AC3E}">
        <p14:creationId xmlns:p14="http://schemas.microsoft.com/office/powerpoint/2010/main" val="5727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897761" y="29813"/>
            <a:ext cx="1246239" cy="461665"/>
          </a:xfrm>
          <a:prstGeom prst="rect">
            <a:avLst/>
          </a:prstGeom>
          <a:noFill/>
        </p:spPr>
        <p:txBody>
          <a:bodyPr wrap="none" rtlCol="0">
            <a:spAutoFit/>
          </a:bodyPr>
          <a:lstStyle/>
          <a:p>
            <a:pPr algn="r"/>
            <a:r>
              <a:rPr lang="bg-BG" sz="1200" dirty="0">
                <a:solidFill>
                  <a:schemeClr val="bg1">
                    <a:lumMod val="95000"/>
                  </a:schemeClr>
                </a:solidFill>
              </a:rPr>
              <a:t>Новото в </a:t>
            </a:r>
            <a:r>
              <a:rPr lang="en-US" sz="1200" dirty="0">
                <a:solidFill>
                  <a:schemeClr val="bg1">
                    <a:lumMod val="95000"/>
                  </a:schemeClr>
                </a:solidFill>
              </a:rPr>
              <a:t>HTML5</a:t>
            </a: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the Figure Element </a:t>
            </a:r>
          </a:p>
        </p:txBody>
      </p:sp>
      <p:sp>
        <p:nvSpPr>
          <p:cNvPr id="12" name="TextBox 11">
            <a:extLst>
              <a:ext uri="{FF2B5EF4-FFF2-40B4-BE49-F238E27FC236}">
                <a16:creationId xmlns:a16="http://schemas.microsoft.com/office/drawing/2014/main" id="{0BEF6390-3B18-40B1-A1BD-5E64B8B4EB53}"/>
              </a:ext>
            </a:extLst>
          </p:cNvPr>
          <p:cNvSpPr txBox="1"/>
          <p:nvPr/>
        </p:nvSpPr>
        <p:spPr>
          <a:xfrm>
            <a:off x="323528" y="1280063"/>
            <a:ext cx="8424936" cy="3539430"/>
          </a:xfrm>
          <a:prstGeom prst="rect">
            <a:avLst/>
          </a:prstGeom>
          <a:noFill/>
        </p:spPr>
        <p:txBody>
          <a:bodyPr wrap="square" rtlCol="0">
            <a:spAutoFit/>
          </a:bodyPr>
          <a:lstStyle/>
          <a:p>
            <a:r>
              <a:rPr lang="bg-BG" sz="1400" dirty="0">
                <a:solidFill>
                  <a:schemeClr val="tx1">
                    <a:lumMod val="65000"/>
                    <a:lumOff val="35000"/>
                  </a:schemeClr>
                </a:solidFill>
              </a:rPr>
              <a:t>При работа с</a:t>
            </a:r>
            <a:r>
              <a:rPr lang="en-US" sz="1400" dirty="0">
                <a:solidFill>
                  <a:schemeClr val="tx1">
                    <a:lumMod val="65000"/>
                    <a:lumOff val="35000"/>
                  </a:schemeClr>
                </a:solidFill>
              </a:rPr>
              <a:t> </a:t>
            </a:r>
            <a:r>
              <a:rPr lang="bg-BG" sz="1400" dirty="0">
                <a:solidFill>
                  <a:schemeClr val="tx1">
                    <a:lumMod val="65000"/>
                    <a:lumOff val="35000"/>
                  </a:schemeClr>
                </a:solidFill>
              </a:rPr>
              <a:t>изображения</a:t>
            </a:r>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a:p>
            <a:endParaRPr lang="bg-BG" sz="1400"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bg-BG" dirty="0">
              <a:solidFill>
                <a:schemeClr val="tx1">
                  <a:lumMod val="65000"/>
                  <a:lumOff val="35000"/>
                </a:schemeClr>
              </a:solidFill>
            </a:endParaRPr>
          </a:p>
          <a:p>
            <a:endParaRPr lang="en-US" dirty="0">
              <a:solidFill>
                <a:schemeClr val="tx1">
                  <a:lumMod val="65000"/>
                  <a:lumOff val="35000"/>
                </a:schemeClr>
              </a:solidFill>
            </a:endParaRPr>
          </a:p>
        </p:txBody>
      </p:sp>
      <p:pic>
        <p:nvPicPr>
          <p:cNvPr id="2" name="Picture 1">
            <a:extLst>
              <a:ext uri="{FF2B5EF4-FFF2-40B4-BE49-F238E27FC236}">
                <a16:creationId xmlns:a16="http://schemas.microsoft.com/office/drawing/2014/main" id="{088A4D74-65AC-4990-A182-A825CD6BE7A9}"/>
              </a:ext>
            </a:extLst>
          </p:cNvPr>
          <p:cNvPicPr>
            <a:picLocks noChangeAspect="1"/>
          </p:cNvPicPr>
          <p:nvPr/>
        </p:nvPicPr>
        <p:blipFill>
          <a:blip r:embed="rId4"/>
          <a:stretch>
            <a:fillRect/>
          </a:stretch>
        </p:blipFill>
        <p:spPr>
          <a:xfrm>
            <a:off x="395536" y="1705372"/>
            <a:ext cx="4181475" cy="495300"/>
          </a:xfrm>
          <a:prstGeom prst="rect">
            <a:avLst/>
          </a:prstGeom>
        </p:spPr>
      </p:pic>
      <p:pic>
        <p:nvPicPr>
          <p:cNvPr id="3" name="Picture 2">
            <a:extLst>
              <a:ext uri="{FF2B5EF4-FFF2-40B4-BE49-F238E27FC236}">
                <a16:creationId xmlns:a16="http://schemas.microsoft.com/office/drawing/2014/main" id="{E7B2AC81-8544-4B5A-97C9-6C2EAB251E6B}"/>
              </a:ext>
            </a:extLst>
          </p:cNvPr>
          <p:cNvPicPr>
            <a:picLocks noChangeAspect="1"/>
          </p:cNvPicPr>
          <p:nvPr/>
        </p:nvPicPr>
        <p:blipFill>
          <a:blip r:embed="rId5"/>
          <a:stretch>
            <a:fillRect/>
          </a:stretch>
        </p:blipFill>
        <p:spPr>
          <a:xfrm>
            <a:off x="356591" y="2611919"/>
            <a:ext cx="4457700" cy="1352550"/>
          </a:xfrm>
          <a:prstGeom prst="rect">
            <a:avLst/>
          </a:prstGeom>
        </p:spPr>
      </p:pic>
    </p:spTree>
    <p:extLst>
      <p:ext uri="{BB962C8B-B14F-4D97-AF65-F5344CB8AC3E}">
        <p14:creationId xmlns:p14="http://schemas.microsoft.com/office/powerpoint/2010/main" val="43033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3. HTML5</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81241" y="39982"/>
            <a:ext cx="1040991" cy="276999"/>
          </a:xfrm>
          <a:prstGeom prst="rect">
            <a:avLst/>
          </a:prstGeom>
          <a:noFill/>
        </p:spPr>
        <p:txBody>
          <a:bodyPr wrap="none" rtlCol="0">
            <a:spAutoFit/>
          </a:bodyPr>
          <a:lstStyle/>
          <a:p>
            <a:pPr algn="r"/>
            <a:r>
              <a:rPr lang="bg-BG" sz="1200" dirty="0">
                <a:solidFill>
                  <a:schemeClr val="bg1"/>
                </a:solidFill>
              </a:rPr>
              <a:t>Съдържание</a:t>
            </a:r>
            <a:endParaRPr lang="en-US" sz="1200"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794927" y="1832693"/>
            <a:ext cx="7488832"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HTML5</a:t>
            </a:r>
          </a:p>
        </p:txBody>
      </p:sp>
      <p:sp>
        <p:nvSpPr>
          <p:cNvPr id="58" name="Rectangle: Rounded Corners 5">
            <a:extLst>
              <a:ext uri="{FF2B5EF4-FFF2-40B4-BE49-F238E27FC236}">
                <a16:creationId xmlns:a16="http://schemas.microsoft.com/office/drawing/2014/main" id="{682EAE92-D6DF-494B-9CC1-FF2B7145CC2C}"/>
              </a:ext>
            </a:extLst>
          </p:cNvPr>
          <p:cNvSpPr/>
          <p:nvPr/>
        </p:nvSpPr>
        <p:spPr>
          <a:xfrm>
            <a:off x="808720" y="951902"/>
            <a:ext cx="7488832"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Форми и валидиране</a:t>
            </a:r>
            <a:endParaRPr lang="en-US" dirty="0">
              <a:solidFill>
                <a:schemeClr val="bg1">
                  <a:lumMod val="95000"/>
                </a:schemeClr>
              </a:solidFill>
            </a:endParaRPr>
          </a:p>
        </p:txBody>
      </p:sp>
    </p:spTree>
    <p:extLst>
      <p:ext uri="{BB962C8B-B14F-4D97-AF65-F5344CB8AC3E}">
        <p14:creationId xmlns:p14="http://schemas.microsoft.com/office/powerpoint/2010/main" val="41333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8056844" y="43105"/>
            <a:ext cx="1087157" cy="276999"/>
          </a:xfrm>
          <a:prstGeom prst="rect">
            <a:avLst/>
          </a:prstGeom>
          <a:noFill/>
        </p:spPr>
        <p:txBody>
          <a:bodyPr wrap="none" rtlCol="0">
            <a:spAutoFit/>
          </a:bodyPr>
          <a:lstStyle/>
          <a:p>
            <a:pPr algn="r"/>
            <a:r>
              <a:rPr lang="en-US" sz="1200" dirty="0">
                <a:solidFill>
                  <a:schemeClr val="bg1">
                    <a:lumMod val="95000"/>
                  </a:schemeClr>
                </a:solidFill>
              </a:rPr>
              <a:t>Audio &amp; Video</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Нови </a:t>
            </a:r>
            <a:r>
              <a:rPr lang="en-US" dirty="0">
                <a:solidFill>
                  <a:schemeClr val="bg1">
                    <a:lumMod val="95000"/>
                  </a:schemeClr>
                </a:solidFill>
              </a:rPr>
              <a:t>APIs*</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9" name="TextBox 8"/>
          <p:cNvSpPr txBox="1"/>
          <p:nvPr/>
        </p:nvSpPr>
        <p:spPr>
          <a:xfrm>
            <a:off x="286830" y="1328067"/>
            <a:ext cx="8529377" cy="2031325"/>
          </a:xfrm>
          <a:prstGeom prst="rect">
            <a:avLst/>
          </a:prstGeom>
          <a:noFill/>
        </p:spPr>
        <p:txBody>
          <a:bodyPr wrap="square" rtlCol="0">
            <a:spAutoFit/>
          </a:bodyPr>
          <a:lstStyle/>
          <a:p>
            <a:r>
              <a:rPr lang="bg-BG" sz="1400" dirty="0"/>
              <a:t>Приложно-програмен интерфейс – </a:t>
            </a:r>
            <a:r>
              <a:rPr lang="en-US" sz="1400" dirty="0"/>
              <a:t>Application Programming Interface (API) – </a:t>
            </a:r>
            <a:r>
              <a:rPr lang="bg-BG" sz="1400" dirty="0"/>
              <a:t>софтуерни блокове, чрез които различни приложения могат да комуникират помежду си. Включват набор от рутинни процедури, протоколи и инструменти. </a:t>
            </a:r>
            <a:r>
              <a:rPr lang="ru-RU" sz="1400" dirty="0"/>
              <a:t>Накратко, API уточнява как трябва да се интегрира софтуерът и как работи софтуерът.</a:t>
            </a:r>
            <a:endParaRPr lang="en-US" sz="1400" dirty="0"/>
          </a:p>
          <a:p>
            <a:endParaRPr lang="en-US" sz="1400" dirty="0"/>
          </a:p>
          <a:p>
            <a:r>
              <a:rPr lang="en-US" sz="1400" dirty="0"/>
              <a:t>Audio and Video APIs</a:t>
            </a:r>
          </a:p>
          <a:p>
            <a:r>
              <a:rPr lang="en-US" sz="1400" dirty="0"/>
              <a:t>Geolocation API</a:t>
            </a:r>
          </a:p>
          <a:p>
            <a:r>
              <a:rPr lang="en-US" sz="1400" dirty="0"/>
              <a:t>Drag and Drop API</a:t>
            </a:r>
          </a:p>
          <a:p>
            <a:r>
              <a:rPr lang="en-US" sz="1400" dirty="0"/>
              <a:t>Web Storage API</a:t>
            </a:r>
          </a:p>
          <a:p>
            <a:endParaRPr lang="en-US" sz="1400" dirty="0"/>
          </a:p>
        </p:txBody>
      </p:sp>
    </p:spTree>
    <p:extLst>
      <p:ext uri="{BB962C8B-B14F-4D97-AF65-F5344CB8AC3E}">
        <p14:creationId xmlns:p14="http://schemas.microsoft.com/office/powerpoint/2010/main" val="997580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8056844" y="43105"/>
            <a:ext cx="1087157" cy="276999"/>
          </a:xfrm>
          <a:prstGeom prst="rect">
            <a:avLst/>
          </a:prstGeom>
          <a:noFill/>
        </p:spPr>
        <p:txBody>
          <a:bodyPr wrap="none" rtlCol="0">
            <a:spAutoFit/>
          </a:bodyPr>
          <a:lstStyle/>
          <a:p>
            <a:pPr algn="r"/>
            <a:r>
              <a:rPr lang="en-US" sz="1200" dirty="0">
                <a:solidFill>
                  <a:schemeClr val="bg1">
                    <a:lumMod val="95000"/>
                  </a:schemeClr>
                </a:solidFill>
              </a:rPr>
              <a:t>Audio &amp; Video</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Media API - Audio</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9" name="TextBox 8"/>
          <p:cNvSpPr txBox="1"/>
          <p:nvPr/>
        </p:nvSpPr>
        <p:spPr>
          <a:xfrm>
            <a:off x="590384" y="1323193"/>
            <a:ext cx="8029586" cy="1169551"/>
          </a:xfrm>
          <a:prstGeom prst="rect">
            <a:avLst/>
          </a:prstGeom>
          <a:noFill/>
        </p:spPr>
        <p:txBody>
          <a:bodyPr wrap="square" rtlCol="0">
            <a:spAutoFit/>
          </a:bodyPr>
          <a:lstStyle/>
          <a:p>
            <a:r>
              <a:rPr lang="bg-BG" sz="1400" dirty="0"/>
              <a:t>Преди </a:t>
            </a:r>
            <a:r>
              <a:rPr lang="en-US" sz="1400" dirty="0"/>
              <a:t>HTML5, </a:t>
            </a:r>
            <a:r>
              <a:rPr lang="bg-BG" sz="1400" dirty="0"/>
              <a:t>звук, можеше да бъде възпроизведен, единствено чрез използване на т.нар. </a:t>
            </a:r>
            <a:r>
              <a:rPr lang="en-US" sz="1400" dirty="0"/>
              <a:t>plug-in-</a:t>
            </a:r>
            <a:r>
              <a:rPr lang="bg-BG" sz="1400" dirty="0"/>
              <a:t>и*.</a:t>
            </a:r>
          </a:p>
          <a:p>
            <a:r>
              <a:rPr lang="bg-BG" sz="1400" dirty="0">
                <a:solidFill>
                  <a:srgbClr val="0F7792"/>
                </a:solidFill>
              </a:rPr>
              <a:t>&lt;</a:t>
            </a:r>
            <a:r>
              <a:rPr lang="en-US" sz="1400" dirty="0">
                <a:solidFill>
                  <a:srgbClr val="9365B8"/>
                </a:solidFill>
              </a:rPr>
              <a:t>audio</a:t>
            </a:r>
            <a:r>
              <a:rPr lang="bg-BG" sz="1400" dirty="0">
                <a:solidFill>
                  <a:srgbClr val="0F7792"/>
                </a:solidFill>
              </a:rPr>
              <a:t>&gt;</a:t>
            </a:r>
            <a:r>
              <a:rPr lang="en-US" sz="1400" dirty="0">
                <a:solidFill>
                  <a:srgbClr val="0F7792"/>
                </a:solidFill>
              </a:rPr>
              <a:t> </a:t>
            </a:r>
            <a:r>
              <a:rPr lang="bg-BG" sz="1400" dirty="0"/>
              <a:t>ни предоставя стандартен начин за рефериране към звуков файл и възпроизвеждането му.</a:t>
            </a:r>
            <a:endParaRPr lang="en-US" sz="1400" dirty="0"/>
          </a:p>
          <a:p>
            <a:endParaRPr lang="en-US" sz="1400" dirty="0">
              <a:solidFill>
                <a:srgbClr val="0F7792"/>
              </a:solidFill>
            </a:endParaRPr>
          </a:p>
          <a:p>
            <a:r>
              <a:rPr lang="bg-BG" sz="1400" dirty="0"/>
              <a:t>Атрибут </a:t>
            </a:r>
            <a:r>
              <a:rPr lang="en-US" sz="1400" dirty="0"/>
              <a:t>controls – </a:t>
            </a:r>
            <a:r>
              <a:rPr lang="bg-BG" sz="1400" dirty="0"/>
              <a:t>добавя контроли за аудио файла като</a:t>
            </a:r>
            <a:r>
              <a:rPr lang="en-US" sz="1400" dirty="0"/>
              <a:t> </a:t>
            </a:r>
            <a:r>
              <a:rPr lang="en-US" sz="1400" i="1" dirty="0"/>
              <a:t>play, pause &amp; volume</a:t>
            </a:r>
          </a:p>
          <a:p>
            <a:r>
              <a:rPr lang="en-US" sz="1400" dirty="0"/>
              <a:t>Source </a:t>
            </a:r>
            <a:r>
              <a:rPr lang="bg-BG" sz="1400" dirty="0"/>
              <a:t>таг – обозначава къде се намира ресурса ни и какъв формат е</a:t>
            </a:r>
          </a:p>
        </p:txBody>
      </p:sp>
      <p:pic>
        <p:nvPicPr>
          <p:cNvPr id="2" name="Picture 1"/>
          <p:cNvPicPr>
            <a:picLocks noChangeAspect="1"/>
          </p:cNvPicPr>
          <p:nvPr/>
        </p:nvPicPr>
        <p:blipFill>
          <a:blip r:embed="rId4"/>
          <a:stretch>
            <a:fillRect/>
          </a:stretch>
        </p:blipFill>
        <p:spPr>
          <a:xfrm>
            <a:off x="895189" y="2757479"/>
            <a:ext cx="7419975" cy="1066800"/>
          </a:xfrm>
          <a:prstGeom prst="rect">
            <a:avLst/>
          </a:prstGeom>
        </p:spPr>
      </p:pic>
    </p:spTree>
    <p:extLst>
      <p:ext uri="{BB962C8B-B14F-4D97-AF65-F5344CB8AC3E}">
        <p14:creationId xmlns:p14="http://schemas.microsoft.com/office/powerpoint/2010/main" val="4131019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8056844" y="43105"/>
            <a:ext cx="1087157" cy="276999"/>
          </a:xfrm>
          <a:prstGeom prst="rect">
            <a:avLst/>
          </a:prstGeom>
          <a:noFill/>
        </p:spPr>
        <p:txBody>
          <a:bodyPr wrap="none" rtlCol="0">
            <a:spAutoFit/>
          </a:bodyPr>
          <a:lstStyle/>
          <a:p>
            <a:pPr algn="r"/>
            <a:r>
              <a:rPr lang="en-US" sz="1200" dirty="0">
                <a:solidFill>
                  <a:schemeClr val="bg1">
                    <a:lumMod val="95000"/>
                  </a:schemeClr>
                </a:solidFill>
              </a:rPr>
              <a:t>Audio &amp; Video</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Media API - Video</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9" name="TextBox 8"/>
          <p:cNvSpPr txBox="1"/>
          <p:nvPr/>
        </p:nvSpPr>
        <p:spPr>
          <a:xfrm>
            <a:off x="286830" y="1328067"/>
            <a:ext cx="8529377" cy="2031325"/>
          </a:xfrm>
          <a:prstGeom prst="rect">
            <a:avLst/>
          </a:prstGeom>
          <a:noFill/>
        </p:spPr>
        <p:txBody>
          <a:bodyPr wrap="square" rtlCol="0">
            <a:spAutoFit/>
          </a:bodyPr>
          <a:lstStyle/>
          <a:p>
            <a:r>
              <a:rPr lang="bg-BG" sz="1400" dirty="0"/>
              <a:t>Преди </a:t>
            </a:r>
            <a:r>
              <a:rPr lang="en-US" sz="1400" dirty="0"/>
              <a:t>HTML5, </a:t>
            </a:r>
            <a:r>
              <a:rPr lang="bg-BG" sz="1400" dirty="0"/>
              <a:t>клип, можеше да бъде възпроизведен, единствено чрез използване на т.нар. </a:t>
            </a:r>
            <a:r>
              <a:rPr lang="en-US" sz="1400" dirty="0"/>
              <a:t>plug-in-</a:t>
            </a:r>
            <a:r>
              <a:rPr lang="bg-BG" sz="1400" dirty="0"/>
              <a:t>и*.</a:t>
            </a:r>
          </a:p>
          <a:p>
            <a:r>
              <a:rPr lang="bg-BG" sz="1400" dirty="0">
                <a:solidFill>
                  <a:srgbClr val="0F7792"/>
                </a:solidFill>
              </a:rPr>
              <a:t>&lt;</a:t>
            </a:r>
            <a:r>
              <a:rPr lang="en-US" sz="1400" dirty="0">
                <a:solidFill>
                  <a:srgbClr val="9365B8"/>
                </a:solidFill>
              </a:rPr>
              <a:t>video</a:t>
            </a:r>
            <a:r>
              <a:rPr lang="bg-BG" sz="1400" dirty="0">
                <a:solidFill>
                  <a:srgbClr val="0F7792"/>
                </a:solidFill>
              </a:rPr>
              <a:t>&gt;</a:t>
            </a:r>
            <a:r>
              <a:rPr lang="en-US" sz="1400" dirty="0">
                <a:solidFill>
                  <a:srgbClr val="0F7792"/>
                </a:solidFill>
              </a:rPr>
              <a:t> </a:t>
            </a:r>
            <a:r>
              <a:rPr lang="bg-BG" sz="1400" dirty="0"/>
              <a:t>ни предоставя стандартен начин за рефериране към звуков файл и възпроизвеждането му.</a:t>
            </a:r>
          </a:p>
          <a:p>
            <a:endParaRPr lang="bg-BG" sz="1400" dirty="0"/>
          </a:p>
          <a:p>
            <a:r>
              <a:rPr lang="bg-BG" sz="1400" dirty="0"/>
              <a:t>Атрибут </a:t>
            </a:r>
            <a:r>
              <a:rPr lang="en-US" sz="1400" dirty="0" err="1"/>
              <a:t>autoplay</a:t>
            </a:r>
            <a:r>
              <a:rPr lang="en-US" sz="1400" dirty="0"/>
              <a:t> – </a:t>
            </a:r>
            <a:r>
              <a:rPr lang="bg-BG" sz="1400" dirty="0"/>
              <a:t>съответното видео ще тръгне веднага щом е готово, не работи на всички устройства!</a:t>
            </a:r>
            <a:endParaRPr lang="en-US" sz="1400" i="1" dirty="0"/>
          </a:p>
          <a:p>
            <a:r>
              <a:rPr lang="en-US" sz="1400" dirty="0"/>
              <a:t>&lt;source&gt; </a:t>
            </a:r>
            <a:r>
              <a:rPr lang="bg-BG" sz="1400" dirty="0"/>
              <a:t>таг – обозначава къде се намира ресурса ни и какъв формат е;</a:t>
            </a:r>
          </a:p>
          <a:p>
            <a:r>
              <a:rPr lang="en-US" sz="1400" dirty="0"/>
              <a:t>&lt;track&gt; </a:t>
            </a:r>
            <a:r>
              <a:rPr lang="bg-BG" sz="1400" dirty="0"/>
              <a:t>таг – дефинира текстовите „писти“ в </a:t>
            </a:r>
            <a:r>
              <a:rPr lang="en-US" sz="1400" dirty="0"/>
              <a:t>media player</a:t>
            </a:r>
            <a:r>
              <a:rPr lang="bg-BG" sz="1400" dirty="0"/>
              <a:t>-ите</a:t>
            </a:r>
            <a:endParaRPr lang="en-US" sz="1400" dirty="0"/>
          </a:p>
          <a:p>
            <a:endParaRPr lang="en-US" sz="1400" dirty="0"/>
          </a:p>
          <a:p>
            <a:r>
              <a:rPr lang="bg-BG" sz="1400" dirty="0"/>
              <a:t>Не бъркайте </a:t>
            </a:r>
            <a:r>
              <a:rPr lang="en-US" sz="1400" dirty="0"/>
              <a:t>embedded video </a:t>
            </a:r>
            <a:r>
              <a:rPr lang="bg-BG" sz="1400" dirty="0"/>
              <a:t>с &lt;</a:t>
            </a:r>
            <a:r>
              <a:rPr lang="en-US" sz="1400" dirty="0"/>
              <a:t>video</a:t>
            </a:r>
            <a:r>
              <a:rPr lang="bg-BG" sz="1400" dirty="0"/>
              <a:t>&gt;</a:t>
            </a:r>
          </a:p>
          <a:p>
            <a:endParaRPr lang="en-US" sz="1400" dirty="0"/>
          </a:p>
        </p:txBody>
      </p:sp>
    </p:spTree>
    <p:extLst>
      <p:ext uri="{BB962C8B-B14F-4D97-AF65-F5344CB8AC3E}">
        <p14:creationId xmlns:p14="http://schemas.microsoft.com/office/powerpoint/2010/main" val="298224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Валидиране и видове валидиране</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2" name="TextBox 1"/>
          <p:cNvSpPr txBox="1"/>
          <p:nvPr/>
        </p:nvSpPr>
        <p:spPr>
          <a:xfrm>
            <a:off x="715308" y="1201316"/>
            <a:ext cx="7704856" cy="3508653"/>
          </a:xfrm>
          <a:prstGeom prst="rect">
            <a:avLst/>
          </a:prstGeom>
          <a:noFill/>
        </p:spPr>
        <p:txBody>
          <a:bodyPr wrap="square" rtlCol="0">
            <a:spAutoFit/>
          </a:bodyPr>
          <a:lstStyle/>
          <a:p>
            <a:r>
              <a:rPr lang="bg-BG" dirty="0"/>
              <a:t>Какво е валидация?</a:t>
            </a:r>
            <a:endParaRPr lang="en-US" i="1" dirty="0"/>
          </a:p>
          <a:p>
            <a:endParaRPr lang="bg-BG" sz="1400" dirty="0"/>
          </a:p>
          <a:p>
            <a:r>
              <a:rPr lang="bg-BG" sz="1400" dirty="0"/>
              <a:t>Само да изпратим данни не е достъчно. Трябва да сме сигурни, че това което клиента(</a:t>
            </a:r>
            <a:r>
              <a:rPr lang="en-US" sz="1400" dirty="0"/>
              <a:t>user</a:t>
            </a:r>
            <a:r>
              <a:rPr lang="bg-BG" sz="1400" dirty="0"/>
              <a:t>) е попълнил в предоставените му форми е в </a:t>
            </a:r>
            <a:r>
              <a:rPr lang="bg-BG" sz="1400" i="1" dirty="0"/>
              <a:t>коректен </a:t>
            </a:r>
            <a:r>
              <a:rPr lang="bg-BG" sz="1400" dirty="0"/>
              <a:t>формат и няма да навреди на нашата апликация.</a:t>
            </a:r>
          </a:p>
          <a:p>
            <a:endParaRPr lang="bg-BG" sz="1400" dirty="0"/>
          </a:p>
          <a:p>
            <a:r>
              <a:rPr lang="bg-BG" sz="1400" dirty="0"/>
              <a:t>Друга част от нашата работа е да предпоставим лесен и интуитивен начин за попълване, без това да създава объркване или раздразнение у клиента.</a:t>
            </a:r>
            <a:endParaRPr lang="en-US" sz="1400" dirty="0"/>
          </a:p>
          <a:p>
            <a:endParaRPr lang="en-US" i="1" dirty="0"/>
          </a:p>
          <a:p>
            <a:r>
              <a:rPr lang="bg-BG" dirty="0"/>
              <a:t>Защо е необходимо?</a:t>
            </a:r>
          </a:p>
          <a:p>
            <a:endParaRPr lang="bg-BG" sz="1400" dirty="0"/>
          </a:p>
          <a:p>
            <a:pPr marL="400050" indent="-400050">
              <a:buAutoNum type="romanUcPeriod"/>
            </a:pPr>
            <a:r>
              <a:rPr lang="bg-BG" sz="1400" b="1" dirty="0"/>
              <a:t>Никой</a:t>
            </a:r>
            <a:r>
              <a:rPr lang="bg-BG" sz="1400" dirty="0"/>
              <a:t> не обича да попълва форми, </a:t>
            </a:r>
            <a:r>
              <a:rPr lang="bg-BG" sz="1400" b="1" dirty="0"/>
              <a:t>но</a:t>
            </a:r>
            <a:r>
              <a:rPr lang="bg-BG" sz="1400" dirty="0"/>
              <a:t> ние трябва да получим </a:t>
            </a:r>
            <a:r>
              <a:rPr lang="bg-BG" sz="1400" i="1" dirty="0"/>
              <a:t>пълна</a:t>
            </a:r>
            <a:r>
              <a:rPr lang="bg-BG" sz="1400" dirty="0"/>
              <a:t> и </a:t>
            </a:r>
            <a:r>
              <a:rPr lang="bg-BG" sz="1400" i="1" dirty="0"/>
              <a:t>коректна</a:t>
            </a:r>
            <a:r>
              <a:rPr lang="bg-BG" sz="1400" dirty="0"/>
              <a:t> информация</a:t>
            </a:r>
          </a:p>
          <a:p>
            <a:pPr marL="400050" indent="-400050">
              <a:buAutoNum type="romanUcPeriod"/>
            </a:pPr>
            <a:r>
              <a:rPr lang="bg-BG" sz="1400" b="1" dirty="0"/>
              <a:t>Ние</a:t>
            </a:r>
            <a:r>
              <a:rPr lang="bg-BG" sz="1400" dirty="0"/>
              <a:t> трябва да защитим клиентите си</a:t>
            </a:r>
          </a:p>
          <a:p>
            <a:pPr marL="400050" indent="-400050">
              <a:buAutoNum type="romanUcPeriod"/>
            </a:pPr>
            <a:r>
              <a:rPr lang="bg-BG" sz="1400" b="1" dirty="0"/>
              <a:t>Ние</a:t>
            </a:r>
            <a:r>
              <a:rPr lang="bg-BG" sz="1400" dirty="0"/>
              <a:t> трябва да защитим себе си и нашата апликация</a:t>
            </a:r>
          </a:p>
        </p:txBody>
      </p:sp>
    </p:spTree>
    <p:extLst>
      <p:ext uri="{BB962C8B-B14F-4D97-AF65-F5344CB8AC3E}">
        <p14:creationId xmlns:p14="http://schemas.microsoft.com/office/powerpoint/2010/main" val="153180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Видове валидиране</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sp>
        <p:nvSpPr>
          <p:cNvPr id="2" name="TextBox 1"/>
          <p:cNvSpPr txBox="1"/>
          <p:nvPr/>
        </p:nvSpPr>
        <p:spPr>
          <a:xfrm>
            <a:off x="715308" y="1201316"/>
            <a:ext cx="7704856" cy="3508653"/>
          </a:xfrm>
          <a:prstGeom prst="rect">
            <a:avLst/>
          </a:prstGeom>
          <a:noFill/>
        </p:spPr>
        <p:txBody>
          <a:bodyPr wrap="square" rtlCol="0">
            <a:spAutoFit/>
          </a:bodyPr>
          <a:lstStyle/>
          <a:p>
            <a:r>
              <a:rPr lang="bg-BG" dirty="0"/>
              <a:t>Валидация в </a:t>
            </a:r>
            <a:r>
              <a:rPr lang="en-US" dirty="0"/>
              <a:t>browser-a – </a:t>
            </a:r>
            <a:r>
              <a:rPr lang="en-US" i="1" dirty="0"/>
              <a:t>client-side</a:t>
            </a:r>
          </a:p>
          <a:p>
            <a:endParaRPr lang="bg-BG" sz="1400" dirty="0"/>
          </a:p>
          <a:p>
            <a:r>
              <a:rPr lang="bg-BG" sz="1400" dirty="0"/>
              <a:t>Случва се при клиента, в </a:t>
            </a:r>
            <a:r>
              <a:rPr lang="en-US" sz="1400" dirty="0"/>
              <a:t>browser-a </a:t>
            </a:r>
            <a:r>
              <a:rPr lang="bg-BG" sz="1400" dirty="0"/>
              <a:t>и </a:t>
            </a:r>
            <a:r>
              <a:rPr lang="bg-BG" sz="1400" b="1" dirty="0"/>
              <a:t>преди </a:t>
            </a:r>
            <a:r>
              <a:rPr lang="bg-BG" sz="1400" dirty="0"/>
              <a:t>въведените данни да бъдат изпратени към сървър. Осъществява се благодарение, както на вградени функционалности в </a:t>
            </a:r>
            <a:r>
              <a:rPr lang="en-US" sz="1400" dirty="0"/>
              <a:t>browser-a,</a:t>
            </a:r>
            <a:r>
              <a:rPr lang="bg-BG" sz="1400" dirty="0"/>
              <a:t> така и на методи създадени от фронт-енд девелопърите;</a:t>
            </a:r>
          </a:p>
          <a:p>
            <a:r>
              <a:rPr lang="bg-BG" sz="1400" dirty="0"/>
              <a:t>Характеризира се с бързина(</a:t>
            </a:r>
            <a:r>
              <a:rPr lang="en-US" sz="1400" dirty="0"/>
              <a:t>user-friendly</a:t>
            </a:r>
            <a:r>
              <a:rPr lang="bg-BG" sz="1400" dirty="0"/>
              <a:t>);</a:t>
            </a:r>
          </a:p>
          <a:p>
            <a:r>
              <a:rPr lang="bg-BG" sz="1400" dirty="0"/>
              <a:t>Вградените функционалности не подлежат на значимо модифициране. </a:t>
            </a:r>
          </a:p>
          <a:p>
            <a:r>
              <a:rPr lang="bg-BG" sz="1400" dirty="0"/>
              <a:t>Разработените от девелопъри чрез </a:t>
            </a:r>
            <a:r>
              <a:rPr lang="en-US" sz="1400" dirty="0"/>
              <a:t>JavaScript </a:t>
            </a:r>
            <a:r>
              <a:rPr lang="bg-BG" sz="1400" dirty="0"/>
              <a:t>методи, могат да бъдат модифицирани според нуждите на конкретния продукт.</a:t>
            </a:r>
            <a:endParaRPr lang="en-US" sz="1400" dirty="0"/>
          </a:p>
          <a:p>
            <a:endParaRPr lang="en-US" i="1" dirty="0"/>
          </a:p>
          <a:p>
            <a:r>
              <a:rPr lang="bg-BG" dirty="0"/>
              <a:t>Валидация на </a:t>
            </a:r>
            <a:r>
              <a:rPr lang="en-US" dirty="0"/>
              <a:t>server-a – </a:t>
            </a:r>
            <a:r>
              <a:rPr lang="en-US" i="1" dirty="0"/>
              <a:t>server-side</a:t>
            </a:r>
            <a:endParaRPr lang="bg-BG" i="1" dirty="0"/>
          </a:p>
          <a:p>
            <a:endParaRPr lang="bg-BG" sz="1400" dirty="0"/>
          </a:p>
          <a:p>
            <a:r>
              <a:rPr lang="bg-BG" sz="1400" dirty="0"/>
              <a:t>Случва се на сървър-а, </a:t>
            </a:r>
            <a:r>
              <a:rPr lang="bg-BG" sz="1400" b="1" dirty="0"/>
              <a:t>след </a:t>
            </a:r>
            <a:r>
              <a:rPr lang="bg-BG" sz="1400" dirty="0"/>
              <a:t>като данните са изпратени и преди да бъдат записани в база данни.</a:t>
            </a:r>
            <a:endParaRPr lang="bg-BG" dirty="0"/>
          </a:p>
          <a:p>
            <a:r>
              <a:rPr lang="bg-BG" sz="1400" dirty="0"/>
              <a:t>Предвид факта, че се изчаква валидиране и отговор от сървър е по-бавна</a:t>
            </a:r>
            <a:r>
              <a:rPr lang="en-US" sz="1400" dirty="0"/>
              <a:t>. </a:t>
            </a:r>
            <a:r>
              <a:rPr lang="bg-BG" sz="1400" dirty="0"/>
              <a:t>Тук се пада тежестта да бъдат отсяти некоректни и/или опасни данни.</a:t>
            </a:r>
          </a:p>
        </p:txBody>
      </p:sp>
    </p:spTree>
    <p:extLst>
      <p:ext uri="{BB962C8B-B14F-4D97-AF65-F5344CB8AC3E}">
        <p14:creationId xmlns:p14="http://schemas.microsoft.com/office/powerpoint/2010/main" val="346245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641" y="29813"/>
            <a:ext cx="1587359" cy="461665"/>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Forms and inputs</a:t>
            </a:r>
          </a:p>
        </p:txBody>
      </p:sp>
      <p:sp>
        <p:nvSpPr>
          <p:cNvPr id="12" name="TextBox 11">
            <a:extLst>
              <a:ext uri="{FF2B5EF4-FFF2-40B4-BE49-F238E27FC236}">
                <a16:creationId xmlns:a16="http://schemas.microsoft.com/office/drawing/2014/main" id="{0BEF6390-3B18-40B1-A1BD-5E64B8B4EB53}"/>
              </a:ext>
            </a:extLst>
          </p:cNvPr>
          <p:cNvSpPr txBox="1"/>
          <p:nvPr/>
        </p:nvSpPr>
        <p:spPr>
          <a:xfrm>
            <a:off x="1691680" y="1417340"/>
            <a:ext cx="5760640" cy="3077766"/>
          </a:xfrm>
          <a:prstGeom prst="rect">
            <a:avLst/>
          </a:prstGeom>
          <a:noFill/>
        </p:spPr>
        <p:txBody>
          <a:bodyPr wrap="square" rtlCol="0">
            <a:spAutoFit/>
          </a:bodyPr>
          <a:lstStyle/>
          <a:p>
            <a:r>
              <a:rPr lang="en-US" dirty="0">
                <a:solidFill>
                  <a:srgbClr val="0F7792"/>
                </a:solidFill>
              </a:rPr>
              <a:t>HTML4				HTML5</a:t>
            </a:r>
          </a:p>
          <a:p>
            <a:endParaRPr lang="en-US" dirty="0">
              <a:solidFill>
                <a:srgbClr val="0F7792"/>
              </a:solidFill>
            </a:endParaRPr>
          </a:p>
          <a:p>
            <a:r>
              <a:rPr lang="en-US" sz="1400" dirty="0"/>
              <a:t>input type=“text”			input type=“mail”	</a:t>
            </a:r>
          </a:p>
          <a:p>
            <a:r>
              <a:rPr lang="en-US" sz="1400" dirty="0"/>
              <a:t>input type=“checkbox”			input type=“</a:t>
            </a:r>
            <a:r>
              <a:rPr lang="en-US" sz="1400" dirty="0" err="1"/>
              <a:t>tel</a:t>
            </a:r>
            <a:r>
              <a:rPr lang="en-US" sz="1400" dirty="0"/>
              <a:t>”	</a:t>
            </a:r>
          </a:p>
          <a:p>
            <a:r>
              <a:rPr lang="en-US" sz="1400" dirty="0"/>
              <a:t>input type=“radio”			input type=“</a:t>
            </a:r>
            <a:r>
              <a:rPr lang="en-US" sz="1400" dirty="0" err="1"/>
              <a:t>url</a:t>
            </a:r>
            <a:r>
              <a:rPr lang="en-US" sz="1400" dirty="0"/>
              <a:t>”	</a:t>
            </a:r>
          </a:p>
          <a:p>
            <a:r>
              <a:rPr lang="en-US" sz="1400" dirty="0"/>
              <a:t>input type=“password”			input type=“search”	</a:t>
            </a:r>
          </a:p>
          <a:p>
            <a:r>
              <a:rPr lang="en-US" sz="1400" dirty="0"/>
              <a:t>input type=“hidden”			input type=“number”	</a:t>
            </a:r>
          </a:p>
          <a:p>
            <a:r>
              <a:rPr lang="en-US" sz="1400" dirty="0"/>
              <a:t>input type=“file”			input type=“range”	</a:t>
            </a:r>
          </a:p>
          <a:p>
            <a:r>
              <a:rPr lang="en-US" sz="1400" dirty="0" err="1"/>
              <a:t>textarea</a:t>
            </a:r>
            <a:r>
              <a:rPr lang="en-US" sz="1400" dirty="0"/>
              <a:t>				input type=“date” 	</a:t>
            </a:r>
          </a:p>
          <a:p>
            <a:r>
              <a:rPr lang="en-US" sz="1400" dirty="0"/>
              <a:t>select				input type=“time”	</a:t>
            </a:r>
          </a:p>
          <a:p>
            <a:r>
              <a:rPr lang="en-US" sz="1400" dirty="0"/>
              <a:t>input type=“submit”	</a:t>
            </a:r>
          </a:p>
          <a:p>
            <a:r>
              <a:rPr lang="en-US" sz="1400" dirty="0"/>
              <a:t>input type=“image”</a:t>
            </a:r>
          </a:p>
          <a:p>
            <a:endParaRPr lang="en-US" dirty="0"/>
          </a:p>
        </p:txBody>
      </p:sp>
    </p:spTree>
    <p:extLst>
      <p:ext uri="{BB962C8B-B14F-4D97-AF65-F5344CB8AC3E}">
        <p14:creationId xmlns:p14="http://schemas.microsoft.com/office/powerpoint/2010/main" val="133004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required &amp; autofocus</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2" name="Picture 1"/>
          <p:cNvPicPr>
            <a:picLocks noChangeAspect="1"/>
          </p:cNvPicPr>
          <p:nvPr/>
        </p:nvPicPr>
        <p:blipFill>
          <a:blip r:embed="rId4"/>
          <a:stretch>
            <a:fillRect/>
          </a:stretch>
        </p:blipFill>
        <p:spPr>
          <a:xfrm>
            <a:off x="348150" y="2235232"/>
            <a:ext cx="8582025" cy="2466975"/>
          </a:xfrm>
          <a:prstGeom prst="rect">
            <a:avLst/>
          </a:prstGeom>
        </p:spPr>
      </p:pic>
      <p:sp>
        <p:nvSpPr>
          <p:cNvPr id="9" name="TextBox 8"/>
          <p:cNvSpPr txBox="1"/>
          <p:nvPr/>
        </p:nvSpPr>
        <p:spPr>
          <a:xfrm>
            <a:off x="286830" y="1328067"/>
            <a:ext cx="8529377" cy="4185761"/>
          </a:xfrm>
          <a:prstGeom prst="rect">
            <a:avLst/>
          </a:prstGeom>
          <a:noFill/>
        </p:spPr>
        <p:txBody>
          <a:bodyPr wrap="square" rtlCol="0">
            <a:spAutoFit/>
          </a:bodyPr>
          <a:lstStyle/>
          <a:p>
            <a:r>
              <a:rPr lang="en-US" sz="1400" b="1" dirty="0"/>
              <a:t>required</a:t>
            </a:r>
            <a:r>
              <a:rPr lang="en-US" sz="1400" dirty="0"/>
              <a:t> - </a:t>
            </a:r>
            <a:r>
              <a:rPr lang="bg-BG" sz="1400" dirty="0"/>
              <a:t>Прави съответното поле </a:t>
            </a:r>
            <a:r>
              <a:rPr lang="bg-BG" sz="1400" b="1" dirty="0"/>
              <a:t>задължително, </a:t>
            </a:r>
            <a:r>
              <a:rPr lang="bg-BG" sz="1400" dirty="0"/>
              <a:t>формата не можа де бъде изпратена ако това поле няма </a:t>
            </a:r>
            <a:r>
              <a:rPr lang="en-US" sz="1400" b="1" dirty="0"/>
              <a:t>value*</a:t>
            </a:r>
            <a:r>
              <a:rPr lang="bg-BG" sz="1400" b="1" dirty="0"/>
              <a:t>;</a:t>
            </a:r>
            <a:endParaRPr lang="en-US" sz="1400" b="1" dirty="0"/>
          </a:p>
          <a:p>
            <a:endParaRPr lang="bg-BG" sz="1400" dirty="0"/>
          </a:p>
          <a:p>
            <a:r>
              <a:rPr lang="bg-BG" sz="1400" dirty="0"/>
              <a:t>Имайте предвид когато ползвате атрибут</a:t>
            </a:r>
            <a:r>
              <a:rPr lang="en-US" sz="1400" b="1" dirty="0"/>
              <a:t> value</a:t>
            </a:r>
            <a:r>
              <a:rPr lang="bg-BG" sz="1400" b="1" dirty="0"/>
              <a:t> </a:t>
            </a:r>
            <a:r>
              <a:rPr lang="bg-BG" sz="1400" dirty="0"/>
              <a:t>с определена стойност,</a:t>
            </a:r>
            <a:r>
              <a:rPr lang="bg-BG" sz="1400" b="1" dirty="0"/>
              <a:t> </a:t>
            </a:r>
            <a:r>
              <a:rPr lang="bg-BG" sz="1400" dirty="0"/>
              <a:t>че</a:t>
            </a:r>
            <a:r>
              <a:rPr lang="bg-BG" sz="1400" b="1" dirty="0"/>
              <a:t>  </a:t>
            </a:r>
            <a:r>
              <a:rPr lang="bg-BG" sz="1400" dirty="0"/>
              <a:t>може да подведете клиента;</a:t>
            </a:r>
            <a:endParaRPr lang="en-US" sz="1400" dirty="0"/>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endParaRPr lang="en-US" sz="1400" b="1" dirty="0">
              <a:solidFill>
                <a:schemeClr val="tx1">
                  <a:lumMod val="65000"/>
                  <a:lumOff val="35000"/>
                </a:schemeClr>
              </a:solidFill>
            </a:endParaRPr>
          </a:p>
          <a:p>
            <a:r>
              <a:rPr lang="bg-BG" sz="1400" b="1" dirty="0">
                <a:solidFill>
                  <a:schemeClr val="tx1">
                    <a:lumMod val="65000"/>
                    <a:lumOff val="35000"/>
                  </a:schemeClr>
                </a:solidFill>
              </a:rPr>
              <a:t>а</a:t>
            </a:r>
            <a:r>
              <a:rPr lang="en-US" sz="1400" b="1" dirty="0" err="1">
                <a:solidFill>
                  <a:schemeClr val="tx1">
                    <a:lumMod val="65000"/>
                    <a:lumOff val="35000"/>
                  </a:schemeClr>
                </a:solidFill>
              </a:rPr>
              <a:t>utofocus</a:t>
            </a:r>
            <a:r>
              <a:rPr lang="en-US" sz="1400" b="1" dirty="0">
                <a:solidFill>
                  <a:schemeClr val="tx1">
                    <a:lumMod val="65000"/>
                    <a:lumOff val="35000"/>
                  </a:schemeClr>
                </a:solidFill>
              </a:rPr>
              <a:t> –</a:t>
            </a:r>
            <a:r>
              <a:rPr lang="bg-BG" sz="1400" dirty="0">
                <a:solidFill>
                  <a:schemeClr val="tx1">
                    <a:lumMod val="65000"/>
                    <a:lumOff val="35000"/>
                  </a:schemeClr>
                </a:solidFill>
              </a:rPr>
              <a:t> фокусира/ маркира съответния елемент</a:t>
            </a:r>
            <a:endParaRPr lang="bg-BG" sz="1400" b="1" dirty="0">
              <a:solidFill>
                <a:schemeClr val="tx1">
                  <a:lumMod val="65000"/>
                  <a:lumOff val="35000"/>
                </a:schemeClr>
              </a:solidFill>
            </a:endParaRPr>
          </a:p>
          <a:p>
            <a:endParaRPr lang="bg-BG" sz="1400" b="1" dirty="0"/>
          </a:p>
          <a:p>
            <a:r>
              <a:rPr lang="bg-BG" sz="1400" b="1" dirty="0"/>
              <a:t> </a:t>
            </a:r>
            <a:endParaRPr lang="bg-BG" sz="1400" dirty="0"/>
          </a:p>
        </p:txBody>
      </p:sp>
    </p:spTree>
    <p:extLst>
      <p:ext uri="{BB962C8B-B14F-4D97-AF65-F5344CB8AC3E}">
        <p14:creationId xmlns:p14="http://schemas.microsoft.com/office/powerpoint/2010/main" val="300057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disabled, </a:t>
            </a:r>
            <a:r>
              <a:rPr lang="en-US" dirty="0" err="1">
                <a:solidFill>
                  <a:schemeClr val="bg1">
                    <a:lumMod val="95000"/>
                  </a:schemeClr>
                </a:solidFill>
              </a:rPr>
              <a:t>readonly</a:t>
            </a:r>
            <a:r>
              <a:rPr lang="en-US" dirty="0">
                <a:solidFill>
                  <a:schemeClr val="bg1">
                    <a:lumMod val="95000"/>
                  </a:schemeClr>
                </a:solidFill>
              </a:rPr>
              <a:t> &amp; hidden</a:t>
            </a: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3" name="Picture 2"/>
          <p:cNvPicPr>
            <a:picLocks noChangeAspect="1"/>
          </p:cNvPicPr>
          <p:nvPr/>
        </p:nvPicPr>
        <p:blipFill>
          <a:blip r:embed="rId4"/>
          <a:stretch>
            <a:fillRect/>
          </a:stretch>
        </p:blipFill>
        <p:spPr>
          <a:xfrm>
            <a:off x="319264" y="2473218"/>
            <a:ext cx="8582025" cy="2400300"/>
          </a:xfrm>
          <a:prstGeom prst="rect">
            <a:avLst/>
          </a:prstGeom>
        </p:spPr>
      </p:pic>
      <p:sp>
        <p:nvSpPr>
          <p:cNvPr id="10" name="TextBox 9"/>
          <p:cNvSpPr txBox="1"/>
          <p:nvPr/>
        </p:nvSpPr>
        <p:spPr>
          <a:xfrm>
            <a:off x="286830" y="1328067"/>
            <a:ext cx="8529377" cy="738664"/>
          </a:xfrm>
          <a:prstGeom prst="rect">
            <a:avLst/>
          </a:prstGeom>
          <a:noFill/>
        </p:spPr>
        <p:txBody>
          <a:bodyPr wrap="square" rtlCol="0">
            <a:spAutoFit/>
          </a:bodyPr>
          <a:lstStyle/>
          <a:p>
            <a:r>
              <a:rPr lang="en-US" sz="1400" b="1" dirty="0"/>
              <a:t>disabled</a:t>
            </a:r>
            <a:r>
              <a:rPr lang="en-US" sz="1400" dirty="0"/>
              <a:t> – </a:t>
            </a:r>
            <a:r>
              <a:rPr lang="bg-BG" sz="1400" dirty="0"/>
              <a:t>променя визуално съответния елемент и не позволява интеракции с него</a:t>
            </a:r>
            <a:r>
              <a:rPr lang="en-US" sz="1400" dirty="0"/>
              <a:t>;</a:t>
            </a:r>
          </a:p>
          <a:p>
            <a:r>
              <a:rPr lang="en-US" sz="1400" b="1" dirty="0" err="1"/>
              <a:t>readonly</a:t>
            </a:r>
            <a:r>
              <a:rPr lang="en-US" sz="1400" b="1" dirty="0"/>
              <a:t> </a:t>
            </a:r>
            <a:r>
              <a:rPr lang="bg-BG" sz="1400" dirty="0"/>
              <a:t>– визуално елементът не е променен, но не се позволява промяна на стоността му</a:t>
            </a:r>
            <a:r>
              <a:rPr lang="en-US" sz="1400" dirty="0"/>
              <a:t>;</a:t>
            </a:r>
          </a:p>
          <a:p>
            <a:r>
              <a:rPr lang="en-US" sz="1400" b="1" dirty="0"/>
              <a:t>hidden </a:t>
            </a:r>
            <a:r>
              <a:rPr lang="en-US" sz="1400" dirty="0"/>
              <a:t>– </a:t>
            </a:r>
            <a:r>
              <a:rPr lang="bg-BG" sz="1400" dirty="0"/>
              <a:t>скрива съответното поле, то не видимо за клиента, но въпреки това е част от нашата форма;</a:t>
            </a:r>
            <a:endParaRPr lang="bg-BG" sz="1400" b="1" dirty="0"/>
          </a:p>
        </p:txBody>
      </p:sp>
    </p:spTree>
    <p:extLst>
      <p:ext uri="{BB962C8B-B14F-4D97-AF65-F5344CB8AC3E}">
        <p14:creationId xmlns:p14="http://schemas.microsoft.com/office/powerpoint/2010/main" val="139837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Максимален брой символи/ </a:t>
            </a:r>
            <a:r>
              <a:rPr lang="en-US" dirty="0" err="1">
                <a:solidFill>
                  <a:schemeClr val="bg1">
                    <a:lumMod val="95000"/>
                  </a:schemeClr>
                </a:solidFill>
              </a:rPr>
              <a:t>maxlength</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6" name="Picture 5"/>
          <p:cNvPicPr>
            <a:picLocks noChangeAspect="1"/>
          </p:cNvPicPr>
          <p:nvPr/>
        </p:nvPicPr>
        <p:blipFill>
          <a:blip r:embed="rId4"/>
          <a:stretch>
            <a:fillRect/>
          </a:stretch>
        </p:blipFill>
        <p:spPr>
          <a:xfrm>
            <a:off x="333096" y="1878501"/>
            <a:ext cx="8191500" cy="1714500"/>
          </a:xfrm>
          <a:prstGeom prst="rect">
            <a:avLst/>
          </a:prstGeom>
        </p:spPr>
      </p:pic>
      <p:sp>
        <p:nvSpPr>
          <p:cNvPr id="9" name="TextBox 8"/>
          <p:cNvSpPr txBox="1"/>
          <p:nvPr/>
        </p:nvSpPr>
        <p:spPr>
          <a:xfrm>
            <a:off x="286830" y="1328067"/>
            <a:ext cx="8529377" cy="307777"/>
          </a:xfrm>
          <a:prstGeom prst="rect">
            <a:avLst/>
          </a:prstGeom>
          <a:noFill/>
        </p:spPr>
        <p:txBody>
          <a:bodyPr wrap="square" rtlCol="0">
            <a:spAutoFit/>
          </a:bodyPr>
          <a:lstStyle/>
          <a:p>
            <a:r>
              <a:rPr lang="en-US" sz="1400" b="1" dirty="0" err="1"/>
              <a:t>maxlength</a:t>
            </a:r>
            <a:r>
              <a:rPr lang="en-US" sz="1400" b="1" dirty="0"/>
              <a:t>=“10” – </a:t>
            </a:r>
            <a:r>
              <a:rPr lang="bg-BG" sz="1400" dirty="0"/>
              <a:t>така дефиниран този атрибут, ограничава </a:t>
            </a:r>
            <a:r>
              <a:rPr lang="bg-BG" sz="1400" b="1" i="1" dirty="0"/>
              <a:t>максималния брой символи </a:t>
            </a:r>
            <a:r>
              <a:rPr lang="bg-BG" sz="1400" dirty="0"/>
              <a:t>до 10</a:t>
            </a:r>
            <a:endParaRPr lang="bg-BG" sz="1400" b="1" dirty="0"/>
          </a:p>
        </p:txBody>
      </p:sp>
    </p:spTree>
    <p:extLst>
      <p:ext uri="{BB962C8B-B14F-4D97-AF65-F5344CB8AC3E}">
        <p14:creationId xmlns:p14="http://schemas.microsoft.com/office/powerpoint/2010/main" val="151022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74E9AE-8D65-4C85-A4AC-BBB9AA519202}"/>
              </a:ext>
            </a:extLst>
          </p:cNvPr>
          <p:cNvSpPr txBox="1"/>
          <p:nvPr/>
        </p:nvSpPr>
        <p:spPr>
          <a:xfrm>
            <a:off x="7556707" y="43105"/>
            <a:ext cx="1587294" cy="276999"/>
          </a:xfrm>
          <a:prstGeom prst="rect">
            <a:avLst/>
          </a:prstGeom>
          <a:noFill/>
        </p:spPr>
        <p:txBody>
          <a:bodyPr wrap="none" rtlCol="0">
            <a:spAutoFit/>
          </a:bodyPr>
          <a:lstStyle/>
          <a:p>
            <a:pPr algn="r"/>
            <a:r>
              <a:rPr lang="bg-BG" sz="1200" dirty="0">
                <a:solidFill>
                  <a:schemeClr val="bg1">
                    <a:lumMod val="95000"/>
                  </a:schemeClr>
                </a:solidFill>
              </a:rPr>
              <a:t>Форми и валидиране</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Минимална и максимална стойност</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F38846AF-7D3F-4EFC-9B28-06B44CBD57C3}"/>
              </a:ext>
            </a:extLst>
          </p:cNvPr>
          <p:cNvSpPr txBox="1"/>
          <p:nvPr/>
        </p:nvSpPr>
        <p:spPr>
          <a:xfrm>
            <a:off x="319264" y="3488702"/>
            <a:ext cx="8496944" cy="369332"/>
          </a:xfrm>
          <a:prstGeom prst="rect">
            <a:avLst/>
          </a:prstGeom>
          <a:noFill/>
        </p:spPr>
        <p:txBody>
          <a:bodyPr wrap="square" rtlCol="0">
            <a:spAutoFit/>
          </a:bodyPr>
          <a:lstStyle/>
          <a:p>
            <a:r>
              <a:rPr lang="bg-BG" b="1" dirty="0">
                <a:solidFill>
                  <a:srgbClr val="127994"/>
                </a:solidFill>
              </a:rPr>
              <a:t>	</a:t>
            </a:r>
            <a:endParaRPr lang="en-US" b="1" dirty="0">
              <a:solidFill>
                <a:srgbClr val="127994"/>
              </a:solidFill>
            </a:endParaRPr>
          </a:p>
        </p:txBody>
      </p:sp>
      <p:pic>
        <p:nvPicPr>
          <p:cNvPr id="2" name="Picture 1"/>
          <p:cNvPicPr>
            <a:picLocks noChangeAspect="1"/>
          </p:cNvPicPr>
          <p:nvPr/>
        </p:nvPicPr>
        <p:blipFill>
          <a:blip r:embed="rId4"/>
          <a:stretch>
            <a:fillRect/>
          </a:stretch>
        </p:blipFill>
        <p:spPr>
          <a:xfrm>
            <a:off x="319264" y="2264739"/>
            <a:ext cx="8153400" cy="2447925"/>
          </a:xfrm>
          <a:prstGeom prst="rect">
            <a:avLst/>
          </a:prstGeom>
        </p:spPr>
      </p:pic>
      <p:sp>
        <p:nvSpPr>
          <p:cNvPr id="9" name="TextBox 8"/>
          <p:cNvSpPr txBox="1"/>
          <p:nvPr/>
        </p:nvSpPr>
        <p:spPr>
          <a:xfrm>
            <a:off x="286830" y="1328067"/>
            <a:ext cx="8529377" cy="738664"/>
          </a:xfrm>
          <a:prstGeom prst="rect">
            <a:avLst/>
          </a:prstGeom>
          <a:noFill/>
        </p:spPr>
        <p:txBody>
          <a:bodyPr wrap="square" rtlCol="0">
            <a:spAutoFit/>
          </a:bodyPr>
          <a:lstStyle/>
          <a:p>
            <a:r>
              <a:rPr lang="en-US" sz="1400" b="1" dirty="0"/>
              <a:t>min =“10” – </a:t>
            </a:r>
            <a:r>
              <a:rPr lang="bg-BG" sz="1400" dirty="0"/>
              <a:t>дефинира минималната </a:t>
            </a:r>
            <a:r>
              <a:rPr lang="bg-BG" sz="1400" b="1" i="1" dirty="0"/>
              <a:t>стойност</a:t>
            </a:r>
            <a:r>
              <a:rPr lang="bg-BG" sz="1400" dirty="0"/>
              <a:t>, в случая 10;</a:t>
            </a:r>
          </a:p>
          <a:p>
            <a:r>
              <a:rPr lang="en-US" sz="1400" b="1" dirty="0"/>
              <a:t>max=“100” – </a:t>
            </a:r>
            <a:r>
              <a:rPr lang="bg-BG" sz="1400" dirty="0"/>
              <a:t>дефинира максимална стойност, в случая 100;</a:t>
            </a:r>
          </a:p>
          <a:p>
            <a:r>
              <a:rPr lang="en-US" sz="1400" b="1" dirty="0"/>
              <a:t>step=“10” – </a:t>
            </a:r>
            <a:r>
              <a:rPr lang="bg-BG" sz="1400" dirty="0"/>
              <a:t>дефинира стъпката на промяна (напр при </a:t>
            </a:r>
            <a:r>
              <a:rPr lang="en-US" sz="1400" dirty="0"/>
              <a:t>input type number, </a:t>
            </a:r>
            <a:r>
              <a:rPr lang="bg-BG" sz="1400" dirty="0"/>
              <a:t>и манипулиране със стрелките)</a:t>
            </a:r>
            <a:endParaRPr lang="bg-BG" sz="1400" b="1" dirty="0"/>
          </a:p>
        </p:txBody>
      </p:sp>
    </p:spTree>
    <p:extLst>
      <p:ext uri="{BB962C8B-B14F-4D97-AF65-F5344CB8AC3E}">
        <p14:creationId xmlns:p14="http://schemas.microsoft.com/office/powerpoint/2010/main" val="1958496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1930</TotalTime>
  <Words>1710</Words>
  <Application>Microsoft Office PowerPoint</Application>
  <PresentationFormat>On-screen Show (16:10)</PresentationFormat>
  <Paragraphs>277</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Web</dc:subject>
  <dc:creator>yavor.stoilov@gmail.com</dc:creator>
  <cp:lastModifiedBy>Yavor Stoilov</cp:lastModifiedBy>
  <cp:revision>287</cp:revision>
  <dcterms:created xsi:type="dcterms:W3CDTF">2015-10-11T06:58:48Z</dcterms:created>
  <dcterms:modified xsi:type="dcterms:W3CDTF">2019-10-07T06:57:48Z</dcterms:modified>
</cp:coreProperties>
</file>