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80" y="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Tenants</a:t>
            </a:r>
          </a:p>
          <a:p>
            <a:pPr lvl="0"/>
            <a:r>
              <a:rPr lang="en-AU" dirty="0"/>
              <a:t>Prospective tenants</a:t>
            </a:r>
          </a:p>
          <a:p>
            <a:pPr lvl="0"/>
            <a:r>
              <a:rPr lang="en-AU" dirty="0"/>
              <a:t>Staff</a:t>
            </a:r>
          </a:p>
          <a:p>
            <a:pPr lvl="0"/>
            <a:r>
              <a:rPr lang="en-AU" dirty="0"/>
              <a:t>David</a:t>
            </a:r>
          </a:p>
          <a:p>
            <a:pPr lvl="0"/>
            <a:r>
              <a:rPr lang="en-AU" dirty="0"/>
              <a:t>Property owners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Contract detail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staff member, I need to be able to record contract details so that I can lease properties to a prospective tenant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Webpage accessible by staff to enter form and contract details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56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Separation of duties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David, only I can enter/update/delete properties so that I can manage property data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Permission levels defined within the user account management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and general users cannot edit property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44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Owner detail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David, I can enter the details of property owners so that I can review their details later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Webpage accessible only by David that allows property owner data entry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99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Owner detail update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property owner, I can make changes to property details so that my property stays up to date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Webpage accessible by property owners that allows data entry/modification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64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Website search refinement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AU" sz="2400" dirty="0">
                <a:solidFill>
                  <a:schemeClr val="tx1"/>
                </a:solidFill>
              </a:rPr>
              <a:t>As a prospective tenant, I can refine my search so that I can find a property that appeals to me more.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searching contains filtering and/or advanced search options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10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Photo Gallery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prospective tenant, I should be able to see a photo gallery of the rooms in the house so that I can find a property that appeals to more.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Property webpage contains viewable photo gallery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250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prospective tenant, the website should be clear and easy to use so that I can easily find a property.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functions are clearly displayed on webpage, filtering and advanced searches work correctly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Somewhat subjective criteria, acceptance can be dependant on user to user basis</a:t>
            </a:r>
          </a:p>
        </p:txBody>
      </p:sp>
    </p:spTree>
    <p:extLst>
      <p:ext uri="{BB962C8B-B14F-4D97-AF65-F5344CB8AC3E}">
        <p14:creationId xmlns:p14="http://schemas.microsoft.com/office/powerpoint/2010/main" val="129882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Inspection 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prospective tenant, I can request for an inspection and enquire about properties via email to a staff member so that I can liaise with property owners.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staff details (email etc.) displayed on property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00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search filtering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prospective tenant I can filter my search results so that I can find a property that better suits my budget.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Filtering within search functionality that reduces results and displays relevant properties based on search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1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4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ID reference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•As a prospective tenant I need to see a property ID to reference when contacting David via Gumtree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Property ID input produces respective property webpage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Property ID visible for all properties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•As a prospective tenant I need to be able to search for properties so that I can find properties I may want to live in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contains functioning search bar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67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•As Staff I need to set a date and time for property viewings so that prospective tenants can visit properties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has visible property inspection times on the property page that can be set and changed by 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9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/>
              <a:t>Property inspection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AU" sz="2400" dirty="0">
                <a:solidFill>
                  <a:schemeClr val="tx1"/>
                </a:solidFill>
              </a:rPr>
              <a:t>As a prospective tenant I need to be able to register for a property viewing on a given day/time so I can visit a property I may want to live 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Registration button for logged in accounts that stores account details for inspection days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Staff should be able to see a list of current users registered for an inspection</a:t>
            </a:r>
          </a:p>
        </p:txBody>
      </p:sp>
    </p:spTree>
    <p:extLst>
      <p:ext uri="{BB962C8B-B14F-4D97-AF65-F5344CB8AC3E}">
        <p14:creationId xmlns:p14="http://schemas.microsoft.com/office/powerpoint/2010/main" val="238187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/>
              <a:t>Tenant detail storage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AU" sz="2400" dirty="0">
                <a:solidFill>
                  <a:schemeClr val="tx1"/>
                </a:solidFill>
              </a:rPr>
              <a:t>As a staff member I need to be able to save all the tenants details so that I can review tenants later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records tenant account details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Webpage accessible by Staff that displays all tenant details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37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details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AU" sz="2400" dirty="0">
                <a:solidFill>
                  <a:schemeClr val="tx1"/>
                </a:solidFill>
              </a:rPr>
              <a:t>As David, I want to record the details of staff so that I can review their details later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records Staff details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Webpage accessible by David displays Staff details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/>
              <a:t>Staff property allocation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AU" sz="2400" dirty="0">
                <a:solidFill>
                  <a:schemeClr val="tx1"/>
                </a:solidFill>
              </a:rPr>
              <a:t>As David, I want to be able to allocate a property to a staff member so that they can manage it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stores allocated properties in staff details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assignment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•As a staff member, I should be able to view the properties that have been assigned to me so that I can arrange property viewing times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Webpage for Staff to see their allocated properties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6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816</Words>
  <Application>Microsoft Office PowerPoint</Application>
  <PresentationFormat>A4 Paper (210x297 mm)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Ricky Phan</cp:lastModifiedBy>
  <cp:revision>16</cp:revision>
  <dcterms:created xsi:type="dcterms:W3CDTF">2011-08-10T11:51:47Z</dcterms:created>
  <dcterms:modified xsi:type="dcterms:W3CDTF">2017-03-15T03:02:15Z</dcterms:modified>
</cp:coreProperties>
</file>