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2785153-351C-4F23-8489-F5AE7AE1124F}" type="datetimeFigureOut">
              <a:rPr lang="zh-TW" altLang="en-US" smtClean="0"/>
              <a:t>2018/6/29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6DF2F9F-22E3-4DF6-8F04-4609DCAF825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Cambria Math" pitchFamily="18" charset="0"/>
              </a:rPr>
              <a:t>第一組</a:t>
            </a:r>
            <a:r>
              <a:rPr lang="en-US" altLang="zh-TW" sz="2800" dirty="0" smtClean="0">
                <a:solidFill>
                  <a:schemeClr val="tx1"/>
                </a:solidFill>
                <a:latin typeface="Cambria Math" pitchFamily="18" charset="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Cambria Math" pitchFamily="18" charset="0"/>
              </a:rPr>
              <a:t>柯彥宇</a:t>
            </a:r>
            <a:endParaRPr lang="en-US" altLang="zh-TW" sz="2800" dirty="0" smtClean="0">
              <a:solidFill>
                <a:schemeClr val="tx1"/>
              </a:solidFill>
              <a:latin typeface="Cambria Math" pitchFamily="18" charset="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Cambria Math" pitchFamily="18" charset="0"/>
              </a:rPr>
              <a:t>學號</a:t>
            </a:r>
            <a:r>
              <a:rPr lang="en-US" altLang="zh-TW" sz="2800" dirty="0" smtClean="0">
                <a:solidFill>
                  <a:schemeClr val="tx1"/>
                </a:solidFill>
                <a:latin typeface="Cambria Math" pitchFamily="18" charset="0"/>
              </a:rPr>
              <a:t>:40628408</a:t>
            </a:r>
          </a:p>
          <a:p>
            <a:endParaRPr lang="zh-TW" altLang="en-US" sz="28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Cambria Math" pitchFamily="18" charset="0"/>
              </a:rPr>
              <a:t>計算機程式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lua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zh-TW" altLang="en-US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4437249" cy="2100262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674368" cy="41148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LUA</a:t>
            </a:r>
            <a:r>
              <a:rPr lang="zh-TW" altLang="en-US" dirty="0" smtClean="0"/>
              <a:t>語法寫出基本的程式。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                                                                    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Lua</a:t>
            </a:r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4"/>
          </p:nvPr>
        </p:nvSpPr>
        <p:spPr>
          <a:xfrm>
            <a:off x="683568" y="2060848"/>
            <a:ext cx="3733800" cy="4114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dirty="0"/>
              <a:t>LUA</a:t>
            </a:r>
            <a:br>
              <a:rPr lang="en-US" altLang="zh-TW" dirty="0"/>
            </a:br>
            <a:r>
              <a:rPr lang="en-US" altLang="zh-TW" dirty="0"/>
              <a:t>(1)</a:t>
            </a:r>
            <a:r>
              <a:rPr lang="zh-TW" altLang="en-US" dirty="0"/>
              <a:t>從</a:t>
            </a:r>
            <a:r>
              <a:rPr lang="en-US" altLang="zh-TW" dirty="0"/>
              <a:t>1</a:t>
            </a:r>
            <a:r>
              <a:rPr lang="zh-TW" altLang="en-US" dirty="0"/>
              <a:t>加到</a:t>
            </a:r>
            <a:r>
              <a:rPr lang="en-US" altLang="zh-TW" dirty="0"/>
              <a:t>10</a:t>
            </a:r>
            <a:br>
              <a:rPr lang="en-US" altLang="zh-TW" dirty="0"/>
            </a:br>
            <a:r>
              <a:rPr lang="en-US" altLang="zh-TW" dirty="0"/>
              <a:t>sum = 0</a:t>
            </a:r>
            <a:br>
              <a:rPr lang="en-US" altLang="zh-TW" dirty="0"/>
            </a:br>
            <a:r>
              <a:rPr lang="en-US" altLang="zh-TW" dirty="0"/>
              <a:t>for </a:t>
            </a:r>
            <a:r>
              <a:rPr lang="en-US" altLang="zh-TW" dirty="0" err="1"/>
              <a:t>i</a:t>
            </a:r>
            <a:r>
              <a:rPr lang="en-US" altLang="zh-TW" dirty="0"/>
              <a:t> = 1,10 do</a:t>
            </a:r>
            <a:br>
              <a:rPr lang="en-US" altLang="zh-TW" dirty="0"/>
            </a:br>
            <a:r>
              <a:rPr lang="en-US" altLang="zh-TW" dirty="0"/>
              <a:t>sum = sum + </a:t>
            </a:r>
            <a:r>
              <a:rPr lang="en-US" altLang="zh-TW" dirty="0" err="1"/>
              <a:t>i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end</a:t>
            </a:r>
            <a:br>
              <a:rPr lang="en-US" altLang="zh-TW" dirty="0"/>
            </a:br>
            <a:r>
              <a:rPr lang="en-US" altLang="zh-TW" dirty="0"/>
              <a:t>print(sum)</a:t>
            </a:r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利用公式解從</a:t>
            </a:r>
            <a:r>
              <a:rPr lang="en-US" altLang="zh-TW" dirty="0"/>
              <a:t>1</a:t>
            </a:r>
            <a:r>
              <a:rPr lang="zh-TW" altLang="en-US" dirty="0"/>
              <a:t>加到</a:t>
            </a:r>
            <a:r>
              <a:rPr lang="en-US" altLang="zh-TW" dirty="0"/>
              <a:t>10</a:t>
            </a:r>
            <a:br>
              <a:rPr lang="en-US" altLang="zh-TW" dirty="0"/>
            </a:br>
            <a:r>
              <a:rPr lang="en-US" altLang="zh-TW" dirty="0"/>
              <a:t>(1)</a:t>
            </a:r>
            <a:r>
              <a:rPr lang="en-US" altLang="zh-TW" dirty="0" err="1"/>
              <a:t>i</a:t>
            </a:r>
            <a:r>
              <a:rPr lang="en-US" altLang="zh-TW" dirty="0"/>
              <a:t> = 55</a:t>
            </a:r>
            <a:br>
              <a:rPr lang="en-US" altLang="zh-TW" dirty="0"/>
            </a:br>
            <a:r>
              <a:rPr lang="en-US" altLang="zh-TW" dirty="0"/>
              <a:t>print( (1 + </a:t>
            </a:r>
            <a:r>
              <a:rPr lang="en-US" altLang="zh-TW" dirty="0" err="1"/>
              <a:t>i</a:t>
            </a:r>
            <a:r>
              <a:rPr lang="en-US" altLang="zh-TW" dirty="0"/>
              <a:t>)*</a:t>
            </a:r>
            <a:r>
              <a:rPr lang="en-US" altLang="zh-TW" dirty="0" err="1"/>
              <a:t>i</a:t>
            </a:r>
            <a:r>
              <a:rPr lang="en-US" altLang="zh-TW" dirty="0"/>
              <a:t>/2)</a:t>
            </a:r>
          </a:p>
          <a:p>
            <a:pPr marL="0" indent="0">
              <a:buNone/>
            </a:pPr>
            <a:r>
              <a:rPr lang="en-US" altLang="zh-TW" dirty="0"/>
              <a:t>(2)</a:t>
            </a:r>
            <a:r>
              <a:rPr lang="en-US" altLang="zh-TW" dirty="0" err="1"/>
              <a:t>i</a:t>
            </a:r>
            <a:r>
              <a:rPr lang="en-US" altLang="zh-TW" dirty="0"/>
              <a:t>=55</a:t>
            </a:r>
            <a:br>
              <a:rPr lang="en-US" altLang="zh-TW" dirty="0"/>
            </a:br>
            <a:r>
              <a:rPr lang="en-US" altLang="zh-TW" dirty="0"/>
              <a:t>a1=1</a:t>
            </a:r>
            <a:br>
              <a:rPr lang="en-US" altLang="zh-TW" dirty="0"/>
            </a:br>
            <a:r>
              <a:rPr lang="en-US" altLang="zh-TW" dirty="0"/>
              <a:t>print((</a:t>
            </a:r>
            <a:r>
              <a:rPr lang="en-US" altLang="zh-TW" dirty="0" err="1"/>
              <a:t>i</a:t>
            </a:r>
            <a:r>
              <a:rPr lang="en-US" altLang="zh-TW" dirty="0"/>
              <a:t>*(2*a1)+(i-1)*</a:t>
            </a:r>
            <a:r>
              <a:rPr lang="en-US" altLang="zh-TW" dirty="0" err="1"/>
              <a:t>i</a:t>
            </a:r>
            <a:r>
              <a:rPr lang="en-US" altLang="zh-TW" dirty="0"/>
              <a:t>)/2)</a:t>
            </a:r>
          </a:p>
          <a:p>
            <a:pPr marL="0" indent="0">
              <a:buNone/>
            </a:pPr>
            <a:r>
              <a:rPr lang="en-US" altLang="zh-TW" dirty="0"/>
              <a:t>(3)</a:t>
            </a:r>
            <a:r>
              <a:rPr lang="zh-TW" altLang="en-US" dirty="0"/>
              <a:t>按下執行後跳出視窗輸入數字</a:t>
            </a:r>
            <a:br>
              <a:rPr lang="zh-TW" altLang="en-US" dirty="0"/>
            </a:br>
            <a:r>
              <a:rPr lang="en-US" altLang="zh-TW" dirty="0"/>
              <a:t>local </a:t>
            </a:r>
            <a:r>
              <a:rPr lang="en-US" altLang="zh-TW" dirty="0" err="1"/>
              <a:t>js</a:t>
            </a:r>
            <a:r>
              <a:rPr lang="en-US" altLang="zh-TW" dirty="0"/>
              <a:t> = require "</a:t>
            </a:r>
            <a:r>
              <a:rPr lang="en-US" altLang="zh-TW" dirty="0" err="1"/>
              <a:t>js</a:t>
            </a:r>
            <a:r>
              <a:rPr lang="en-US" altLang="zh-TW" dirty="0"/>
              <a:t>"</a:t>
            </a:r>
            <a:br>
              <a:rPr lang="en-US" altLang="zh-TW" dirty="0"/>
            </a:br>
            <a:r>
              <a:rPr lang="en-US" altLang="zh-TW" dirty="0"/>
              <a:t>local window = </a:t>
            </a:r>
            <a:r>
              <a:rPr lang="en-US" altLang="zh-TW" dirty="0" err="1"/>
              <a:t>js.global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local n = </a:t>
            </a:r>
            <a:r>
              <a:rPr lang="en-US" altLang="zh-TW" dirty="0" err="1"/>
              <a:t>window:prompt</a:t>
            </a:r>
            <a:r>
              <a:rPr lang="en-US" altLang="zh-TW" dirty="0"/>
              <a:t>("</a:t>
            </a:r>
            <a:r>
              <a:rPr lang="zh-TW" altLang="en-US" dirty="0"/>
              <a:t>請輸入由 </a:t>
            </a:r>
            <a:r>
              <a:rPr lang="en-US" altLang="zh-TW" dirty="0"/>
              <a:t>1 </a:t>
            </a:r>
            <a:r>
              <a:rPr lang="zh-TW" altLang="en-US" dirty="0"/>
              <a:t>累加到 </a:t>
            </a:r>
            <a:r>
              <a:rPr lang="en-US" altLang="zh-TW" dirty="0"/>
              <a:t>n </a:t>
            </a:r>
            <a:r>
              <a:rPr lang="zh-TW" altLang="en-US" dirty="0"/>
              <a:t>的 </a:t>
            </a:r>
            <a:r>
              <a:rPr lang="en-US" altLang="zh-TW" dirty="0"/>
              <a:t>n </a:t>
            </a:r>
            <a:r>
              <a:rPr lang="zh-TW" altLang="en-US" dirty="0"/>
              <a:t>數值</a:t>
            </a:r>
            <a:r>
              <a:rPr lang="en-US" altLang="zh-TW" dirty="0"/>
              <a:t>!")</a:t>
            </a:r>
          </a:p>
          <a:p>
            <a:pPr marL="0" indent="0">
              <a:buNone/>
            </a:pPr>
            <a:r>
              <a:rPr lang="en-US" altLang="zh-TW" dirty="0"/>
              <a:t>sum = 0</a:t>
            </a:r>
          </a:p>
          <a:p>
            <a:pPr marL="0" indent="0">
              <a:buNone/>
            </a:pPr>
            <a:r>
              <a:rPr lang="en-US" altLang="zh-TW" dirty="0" smtClean="0"/>
              <a:t>for </a:t>
            </a:r>
            <a:r>
              <a:rPr lang="en-US" altLang="zh-TW" dirty="0" err="1"/>
              <a:t>i</a:t>
            </a:r>
            <a:r>
              <a:rPr lang="en-US" altLang="zh-TW" dirty="0"/>
              <a:t>=1, n do</a:t>
            </a:r>
            <a:br>
              <a:rPr lang="en-US" altLang="zh-TW" dirty="0"/>
            </a:br>
            <a:r>
              <a:rPr lang="en-US" altLang="zh-TW" dirty="0"/>
              <a:t>sum = sum + </a:t>
            </a:r>
            <a:r>
              <a:rPr lang="en-US" altLang="zh-TW" dirty="0" err="1"/>
              <a:t>i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end</a:t>
            </a:r>
            <a:br>
              <a:rPr lang="en-US" altLang="zh-TW" dirty="0"/>
            </a:br>
            <a:r>
              <a:rPr lang="en-US" altLang="zh-TW" dirty="0"/>
              <a:t>print(sum)</a:t>
            </a:r>
          </a:p>
          <a:p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2"/>
            <a:ext cx="4896544" cy="9361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69" y="5085184"/>
            <a:ext cx="6878010" cy="1600423"/>
          </a:xfrm>
          <a:prstGeom prst="rect">
            <a:avLst/>
          </a:prstGeom>
        </p:spPr>
      </p:pic>
      <p:sp>
        <p:nvSpPr>
          <p:cNvPr id="18" name="向下箭號 17"/>
          <p:cNvSpPr/>
          <p:nvPr/>
        </p:nvSpPr>
        <p:spPr>
          <a:xfrm>
            <a:off x="5666414" y="4437112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從基本的矩形繪圖一直到利用語法嘗試畫出校徽。</a:t>
            </a:r>
            <a:endParaRPr lang="en-US" altLang="zh-TW" dirty="0" smtClean="0"/>
          </a:p>
          <a:p>
            <a:r>
              <a:rPr lang="zh-TW" altLang="en-US" dirty="0" smtClean="0"/>
              <a:t>很多語法是利用老師的範例導入。</a:t>
            </a:r>
            <a:endParaRPr lang="en-US" altLang="zh-TW" dirty="0" smtClean="0"/>
          </a:p>
          <a:p>
            <a:r>
              <a:rPr lang="zh-TW" altLang="en-US" dirty="0"/>
              <a:t>叫出</a:t>
            </a:r>
            <a:r>
              <a:rPr lang="en-US" altLang="zh-TW" dirty="0"/>
              <a:t>canvas</a:t>
            </a:r>
            <a:r>
              <a:rPr lang="zh-TW" altLang="en-US" dirty="0" smtClean="0"/>
              <a:t>畫布</a:t>
            </a:r>
            <a:endParaRPr lang="en-US" altLang="zh-TW" dirty="0" smtClean="0"/>
          </a:p>
          <a:p>
            <a:r>
              <a:rPr lang="zh-TW" altLang="en-US" dirty="0" smtClean="0"/>
              <a:t>由於</a:t>
            </a:r>
            <a:r>
              <a:rPr lang="en-US" altLang="zh-TW" dirty="0" smtClean="0"/>
              <a:t>LUA</a:t>
            </a:r>
            <a:r>
              <a:rPr lang="zh-TW" altLang="en-US" dirty="0" smtClean="0"/>
              <a:t>是按照順序，所以先畫藍色六角形，再畫中間排色六角形，上方用白色長方形蓋住。</a:t>
            </a:r>
            <a:endParaRPr lang="en-US" altLang="zh-TW" dirty="0" smtClean="0"/>
          </a:p>
          <a:p>
            <a:r>
              <a:rPr lang="zh-TW" altLang="en-US" dirty="0"/>
              <a:t>中間畫藍色</a:t>
            </a:r>
            <a:r>
              <a:rPr lang="zh-TW" altLang="en-US" dirty="0" smtClean="0"/>
              <a:t>圓形</a:t>
            </a:r>
            <a:endParaRPr lang="en-US" altLang="zh-TW" dirty="0" smtClean="0"/>
          </a:p>
          <a:p>
            <a:r>
              <a:rPr lang="zh-TW" altLang="en-US" dirty="0"/>
              <a:t>利用</a:t>
            </a:r>
            <a:r>
              <a:rPr lang="en-US" altLang="zh-TW" dirty="0"/>
              <a:t>7</a:t>
            </a:r>
            <a:r>
              <a:rPr lang="zh-TW" altLang="en-US" dirty="0"/>
              <a:t>個小四邊形調整</a:t>
            </a:r>
            <a:r>
              <a:rPr lang="en-US" altLang="zh-TW" dirty="0"/>
              <a:t>X</a:t>
            </a:r>
            <a:r>
              <a:rPr lang="zh-TW" altLang="en-US" dirty="0"/>
              <a:t>，</a:t>
            </a:r>
            <a:r>
              <a:rPr lang="en-US" altLang="zh-TW" dirty="0"/>
              <a:t>Y</a:t>
            </a:r>
            <a:r>
              <a:rPr lang="zh-TW" altLang="en-US" dirty="0" smtClean="0"/>
              <a:t>軸排出斜的長方形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82" y="476671"/>
            <a:ext cx="4042142" cy="5539233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LUA</a:t>
            </a:r>
            <a:r>
              <a:rPr lang="zh-TW" altLang="en-US" dirty="0" smtClean="0"/>
              <a:t>繪圖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先畫紅長方塊</a:t>
            </a:r>
            <a:endParaRPr lang="en-US" altLang="zh-TW" dirty="0" smtClean="0"/>
          </a:p>
          <a:p>
            <a:r>
              <a:rPr lang="zh-TW" altLang="en-US" dirty="0" smtClean="0"/>
              <a:t>再</a:t>
            </a:r>
            <a:r>
              <a:rPr lang="zh-TW" altLang="en-US" dirty="0"/>
              <a:t>畫白色長條且調整</a:t>
            </a:r>
            <a:r>
              <a:rPr lang="zh-TW" altLang="en-US" dirty="0" smtClean="0"/>
              <a:t>距離</a:t>
            </a:r>
            <a:endParaRPr lang="en-US" altLang="zh-TW" dirty="0" smtClean="0"/>
          </a:p>
          <a:p>
            <a:r>
              <a:rPr lang="zh-TW" altLang="en-US" dirty="0" smtClean="0"/>
              <a:t>畫出</a:t>
            </a:r>
            <a:r>
              <a:rPr lang="zh-TW" altLang="en-US" dirty="0"/>
              <a:t>藍色小長方塊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for</a:t>
            </a:r>
            <a:r>
              <a:rPr lang="zh-TW" altLang="en-US" dirty="0" smtClean="0"/>
              <a:t>迴圈畫出星星。</a:t>
            </a:r>
            <a:endParaRPr lang="en-US" altLang="zh-TW" dirty="0" smtClean="0"/>
          </a:p>
          <a:p>
            <a:r>
              <a:rPr lang="zh-TW" altLang="en-US" dirty="0"/>
              <a:t>設定行列</a:t>
            </a:r>
            <a:r>
              <a:rPr lang="zh-TW" altLang="en-US" dirty="0" smtClean="0"/>
              <a:t>數。</a:t>
            </a:r>
            <a:endParaRPr lang="en-US" altLang="zh-TW" dirty="0" smtClean="0"/>
          </a:p>
          <a:p>
            <a:r>
              <a:rPr lang="zh-TW" altLang="en-US" dirty="0" smtClean="0"/>
              <a:t>利用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軸調整星星</a:t>
            </a:r>
            <a:r>
              <a:rPr lang="zh-TW" altLang="en-US" dirty="0"/>
              <a:t>上下左右的</a:t>
            </a:r>
            <a:r>
              <a:rPr lang="zh-TW" altLang="en-US" dirty="0" smtClean="0"/>
              <a:t>間距。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44845"/>
            <a:ext cx="4032448" cy="5360597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</a:t>
            </a:r>
            <a:r>
              <a:rPr lang="en-US" altLang="zh-TW" dirty="0"/>
              <a:t>LUA</a:t>
            </a:r>
            <a:r>
              <a:rPr lang="zh-TW" altLang="en-US" dirty="0"/>
              <a:t>繪圖</a:t>
            </a:r>
          </a:p>
        </p:txBody>
      </p:sp>
    </p:spTree>
    <p:extLst>
      <p:ext uri="{BB962C8B-B14F-4D97-AF65-F5344CB8AC3E}">
        <p14:creationId xmlns:p14="http://schemas.microsoft.com/office/powerpoint/2010/main" val="715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創建個人倉儲</a:t>
            </a:r>
            <a:endParaRPr lang="en-US" altLang="zh-TW" dirty="0" smtClean="0"/>
          </a:p>
          <a:p>
            <a:r>
              <a:rPr lang="zh-TW" altLang="en-US" dirty="0"/>
              <a:t>建立分支、</a:t>
            </a:r>
            <a:r>
              <a:rPr lang="zh-TW" altLang="en-US" dirty="0" smtClean="0"/>
              <a:t>資料夾</a:t>
            </a:r>
            <a:endParaRPr lang="en-US" altLang="zh-TW" dirty="0" smtClean="0"/>
          </a:p>
          <a:p>
            <a:r>
              <a:rPr lang="zh-TW" altLang="en-US" dirty="0" smtClean="0"/>
              <a:t>將語法分別輸入進文字檔裡</a:t>
            </a:r>
            <a:endParaRPr lang="en-US" altLang="zh-TW" dirty="0" smtClean="0"/>
          </a:p>
          <a:p>
            <a:r>
              <a:rPr lang="zh-TW" altLang="en-US" dirty="0"/>
              <a:t>將校徽、美國國旗、程式解讀網址</a:t>
            </a:r>
            <a:r>
              <a:rPr lang="zh-TW" altLang="en-US" dirty="0" smtClean="0"/>
              <a:t>輸入</a:t>
            </a:r>
            <a:endParaRPr lang="en-US" altLang="zh-TW" dirty="0" smtClean="0"/>
          </a:p>
          <a:p>
            <a:r>
              <a:rPr lang="zh-TW" altLang="en-US" dirty="0"/>
              <a:t>利用小畫家放</a:t>
            </a:r>
            <a:r>
              <a:rPr lang="zh-TW" altLang="en-US" dirty="0" smtClean="0"/>
              <a:t>照片</a:t>
            </a:r>
            <a:endParaRPr lang="en-US" altLang="zh-TW" dirty="0" smtClean="0"/>
          </a:p>
          <a:p>
            <a:r>
              <a:rPr lang="zh-TW" altLang="en-US" dirty="0"/>
              <a:t>做網頁超連結可方便閱讀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378" y="44624"/>
            <a:ext cx="5251024" cy="252028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繳交其中作業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75" y="2536858"/>
            <a:ext cx="405436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下載</a:t>
            </a:r>
            <a:r>
              <a:rPr lang="en-US" altLang="zh-TW" dirty="0" smtClean="0"/>
              <a:t>kmol_1805</a:t>
            </a:r>
            <a:r>
              <a:rPr lang="zh-TW" altLang="en-US" dirty="0" smtClean="0"/>
              <a:t>解壓縮</a:t>
            </a:r>
            <a:endParaRPr lang="en-US" altLang="zh-TW" dirty="0" smtClean="0"/>
          </a:p>
          <a:p>
            <a:r>
              <a:rPr lang="zh-TW" altLang="en-US" dirty="0"/>
              <a:t>創建</a:t>
            </a:r>
            <a:r>
              <a:rPr lang="en-US" altLang="zh-TW" dirty="0" err="1"/>
              <a:t>heroku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r>
              <a:rPr lang="zh-TW" altLang="en-US" dirty="0"/>
              <a:t>利用解壓縮過後的</a:t>
            </a:r>
            <a:r>
              <a:rPr lang="zh-TW" altLang="en-US" dirty="0" smtClean="0"/>
              <a:t>檔案從近端</a:t>
            </a:r>
            <a:r>
              <a:rPr lang="en-US" altLang="zh-TW" dirty="0" smtClean="0"/>
              <a:t>login </a:t>
            </a:r>
            <a:r>
              <a:rPr lang="en-US" altLang="zh-TW" dirty="0" err="1" smtClean="0"/>
              <a:t>heroku</a:t>
            </a:r>
            <a:r>
              <a:rPr lang="zh-TW" altLang="en-US" dirty="0" smtClean="0"/>
              <a:t>，設定資料</a:t>
            </a:r>
            <a:endParaRPr lang="en-US" altLang="zh-TW" dirty="0" smtClean="0"/>
          </a:p>
          <a:p>
            <a:r>
              <a:rPr lang="zh-TW" altLang="en-US" dirty="0"/>
              <a:t>登入</a:t>
            </a:r>
            <a:r>
              <a:rPr lang="en-US" altLang="zh-TW" dirty="0" err="1" smtClean="0"/>
              <a:t>heroku</a:t>
            </a:r>
            <a:r>
              <a:rPr lang="zh-TW" altLang="en-US" dirty="0" smtClean="0"/>
              <a:t>網頁創建</a:t>
            </a:r>
            <a:r>
              <a:rPr lang="zh-TW" altLang="en-US" dirty="0"/>
              <a:t>小組成員</a:t>
            </a:r>
            <a:r>
              <a:rPr lang="zh-TW" altLang="en-US" dirty="0" smtClean="0"/>
              <a:t>分支</a:t>
            </a:r>
            <a:endParaRPr lang="en-US" altLang="zh-TW" dirty="0" smtClean="0"/>
          </a:p>
          <a:p>
            <a:r>
              <a:rPr lang="zh-TW" altLang="en-US" dirty="0" smtClean="0"/>
              <a:t>在近端更改好後再由執行檔</a:t>
            </a:r>
            <a:r>
              <a:rPr lang="en-US" altLang="zh-TW" dirty="0" smtClean="0"/>
              <a:t>push</a:t>
            </a:r>
            <a:r>
              <a:rPr lang="zh-TW" altLang="en-US" dirty="0" smtClean="0"/>
              <a:t>上遠端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期末報告專用系統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2167"/>
            <a:ext cx="4464496" cy="2921619"/>
          </a:xfrm>
          <a:prstGeom prst="rect">
            <a:avLst/>
          </a:prstGeo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864542" cy="2736304"/>
          </a:xfrm>
        </p:spPr>
      </p:pic>
    </p:spTree>
    <p:extLst>
      <p:ext uri="{BB962C8B-B14F-4D97-AF65-F5344CB8AC3E}">
        <p14:creationId xmlns:p14="http://schemas.microsoft.com/office/powerpoint/2010/main" val="17210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2331"/>
            <a:ext cx="5419739" cy="3312368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38" y="3717032"/>
            <a:ext cx="5380089" cy="2952328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7924800" cy="1143000"/>
          </a:xfrm>
        </p:spPr>
        <p:txBody>
          <a:bodyPr/>
          <a:lstStyle/>
          <a:p>
            <a:r>
              <a:rPr lang="zh-TW" altLang="en-US" dirty="0"/>
              <a:t>期末報告專用系統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3733800" cy="4114800"/>
          </a:xfrm>
        </p:spPr>
        <p:txBody>
          <a:bodyPr/>
          <a:lstStyle/>
          <a:p>
            <a:r>
              <a:rPr lang="en-US" altLang="zh-TW" dirty="0" err="1" smtClean="0"/>
              <a:t>tmp</a:t>
            </a:r>
            <a:r>
              <a:rPr lang="en-US" altLang="zh-TW" dirty="0" smtClean="0"/>
              <a:t>.&gt;vecp-40628408</a:t>
            </a:r>
          </a:p>
          <a:p>
            <a:r>
              <a:rPr lang="zh-TW" altLang="en-US" dirty="0" smtClean="0"/>
              <a:t>把資料拉進去</a:t>
            </a:r>
            <a:endParaRPr lang="en-US" altLang="zh-TW" dirty="0" smtClean="0"/>
          </a:p>
          <a:p>
            <a:r>
              <a:rPr lang="zh-TW" altLang="en-US" dirty="0"/>
              <a:t>可以從裡面改個人專屬</a:t>
            </a:r>
            <a:r>
              <a:rPr lang="en-US" altLang="zh-TW" dirty="0" smtClean="0"/>
              <a:t>LUA</a:t>
            </a:r>
            <a:r>
              <a:rPr lang="zh-TW" altLang="en-US" dirty="0" smtClean="0"/>
              <a:t>語法下面藍色</a:t>
            </a:r>
            <a:r>
              <a:rPr lang="zh-TW" altLang="en-US" dirty="0" smtClean="0"/>
              <a:t>連結</a:t>
            </a:r>
            <a:endParaRPr lang="en-US" altLang="zh-TW" dirty="0" smtClean="0"/>
          </a:p>
          <a:p>
            <a:r>
              <a:rPr lang="zh-TW" altLang="en-US" dirty="0" smtClean="0"/>
              <a:t>再把改好的校徽網址上傳至</a:t>
            </a:r>
            <a:r>
              <a:rPr lang="en-US" altLang="zh-TW" dirty="0" err="1" smtClean="0"/>
              <a:t>git.hub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26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7344816" cy="1752600"/>
          </a:xfrm>
        </p:spPr>
        <p:txBody>
          <a:bodyPr>
            <a:normAutofit/>
          </a:bodyPr>
          <a:lstStyle/>
          <a:p>
            <a:r>
              <a:rPr lang="zh-TW" altLang="en-US" sz="6000" smtClean="0">
                <a:solidFill>
                  <a:srgbClr val="FFFF00"/>
                </a:solidFill>
              </a:rPr>
              <a:t>因為這些我</a:t>
            </a:r>
            <a:r>
              <a:rPr lang="zh-TW" altLang="en-US" sz="6000" dirty="0" smtClean="0">
                <a:solidFill>
                  <a:srgbClr val="FFFF00"/>
                </a:solidFill>
              </a:rPr>
              <a:t>都會做</a:t>
            </a:r>
            <a:r>
              <a:rPr lang="en-US" altLang="zh-TW" sz="6000" dirty="0" smtClean="0">
                <a:solidFill>
                  <a:srgbClr val="FFFF00"/>
                </a:solidFill>
              </a:rPr>
              <a:t>!!!!!</a:t>
            </a:r>
            <a:endParaRPr lang="zh-TW" altLang="en-US" sz="6000" dirty="0">
              <a:solidFill>
                <a:srgbClr val="FFFF0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如何說服偉大的老師不要當我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8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感謝老師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3686719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202</TotalTime>
  <Words>280</Words>
  <Application>Microsoft Office PowerPoint</Application>
  <PresentationFormat>如螢幕大小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地平線</vt:lpstr>
      <vt:lpstr>計算機程式(lua)</vt:lpstr>
      <vt:lpstr>Lua語法</vt:lpstr>
      <vt:lpstr>利用LUA繪圖</vt:lpstr>
      <vt:lpstr>利用LUA繪圖</vt:lpstr>
      <vt:lpstr>繳交其中作業</vt:lpstr>
      <vt:lpstr>期末報告專用系統</vt:lpstr>
      <vt:lpstr>期末報告專用系統</vt:lpstr>
      <vt:lpstr>如何說服偉大的老師不要當我</vt:lpstr>
      <vt:lpstr>感謝老師!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計算機程式(lua)</dc:title>
  <dc:creator>ABC</dc:creator>
  <cp:lastModifiedBy>user</cp:lastModifiedBy>
  <cp:revision>19</cp:revision>
  <dcterms:created xsi:type="dcterms:W3CDTF">2018-06-27T15:44:27Z</dcterms:created>
  <dcterms:modified xsi:type="dcterms:W3CDTF">2018-06-29T10:56:40Z</dcterms:modified>
</cp:coreProperties>
</file>