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4274800" cy="20104100"/>
  <p:notesSz cx="14274800" cy="201041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830" y="-13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393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分析比較表</a:t>
            </a:r>
          </a:p>
        </c:rich>
      </c:tx>
      <c:layout>
        <c:manualLayout>
          <c:xMode val="edge"/>
          <c:yMode val="edge"/>
          <c:x val="0.12773968897270177"/>
          <c:y val="7.3218759901934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2686268344498348E-2"/>
          <c:y val="0.14074358923675812"/>
          <c:w val="0.82624445158714355"/>
          <c:h val="0.76755453716294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初始零件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2"/>
                <c:pt idx="0">
                  <c:v>最大應力(MPa)</c:v>
                </c:pt>
                <c:pt idx="1">
                  <c:v>最小安全係數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69.400000000000006</c:v>
                </c:pt>
                <c:pt idx="1">
                  <c:v>61.2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C-46A1-AD72-358B212657BC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最佳化零件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2"/>
                <c:pt idx="0">
                  <c:v>最大應力(MPa)</c:v>
                </c:pt>
                <c:pt idx="1">
                  <c:v>最小安全係數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69.900000000000006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C-46A1-AD72-358B21265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401568"/>
        <c:axId val="632401984"/>
      </c:barChart>
      <c:catAx>
        <c:axId val="632401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2401984"/>
        <c:crosses val="autoZero"/>
        <c:auto val="1"/>
        <c:lblAlgn val="ctr"/>
        <c:lblOffset val="100"/>
        <c:noMultiLvlLbl val="0"/>
      </c:catAx>
      <c:valAx>
        <c:axId val="632401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3240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9536964024152207"/>
          <c:y val="0.28107268237079791"/>
          <c:w val="0.17958419216522875"/>
          <c:h val="0.1822956255686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F0BBBAB-3A3B-4A14-8ADC-8F74FEFE81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61864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46A284-48A9-49D2-BFF4-7AC57E9D22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8085138" y="0"/>
            <a:ext cx="61864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B94D8-0399-4236-B969-1AC79AB47FE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5E6C25-80C3-4A62-BF5F-660BC327B2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9096038"/>
            <a:ext cx="61864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E51A53-942D-4570-BC8A-EAC9810576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8085138" y="19096038"/>
            <a:ext cx="61864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4297A-9C96-4403-9D21-E95CF01EA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81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864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8085138" y="0"/>
            <a:ext cx="61864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899A6-23B0-434F-93C0-5568D34441D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29163" y="2513013"/>
            <a:ext cx="4816475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427163" y="9675813"/>
            <a:ext cx="11420475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864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8085138" y="19096038"/>
            <a:ext cx="61864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C484C-5C4E-44EB-96FD-E6AEA4A95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00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4275435" cy="20104100"/>
          </a:xfrm>
          <a:custGeom>
            <a:avLst/>
            <a:gdLst/>
            <a:ahLst/>
            <a:cxnLst/>
            <a:rect l="l" t="t" r="r" b="b"/>
            <a:pathLst>
              <a:path w="14275435" h="20104100">
                <a:moveTo>
                  <a:pt x="0" y="20104101"/>
                </a:moveTo>
                <a:lnTo>
                  <a:pt x="14275321" y="20104101"/>
                </a:lnTo>
                <a:lnTo>
                  <a:pt x="14275321" y="0"/>
                </a:lnTo>
                <a:lnTo>
                  <a:pt x="0" y="0"/>
                </a:lnTo>
                <a:lnTo>
                  <a:pt x="0" y="201041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7638" y="17352376"/>
            <a:ext cx="13273405" cy="547370"/>
          </a:xfrm>
          <a:custGeom>
            <a:avLst/>
            <a:gdLst/>
            <a:ahLst/>
            <a:cxnLst/>
            <a:rect l="l" t="t" r="r" b="b"/>
            <a:pathLst>
              <a:path w="13273405" h="547369">
                <a:moveTo>
                  <a:pt x="13116515" y="0"/>
                </a:moveTo>
                <a:lnTo>
                  <a:pt x="156622" y="0"/>
                </a:lnTo>
                <a:lnTo>
                  <a:pt x="125056" y="3180"/>
                </a:lnTo>
                <a:lnTo>
                  <a:pt x="69052" y="26739"/>
                </a:lnTo>
                <a:lnTo>
                  <a:pt x="26747" y="69037"/>
                </a:lnTo>
                <a:lnTo>
                  <a:pt x="3181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7" y="451277"/>
                </a:lnTo>
                <a:lnTo>
                  <a:pt x="45872" y="501060"/>
                </a:lnTo>
                <a:lnTo>
                  <a:pt x="95656" y="534617"/>
                </a:lnTo>
                <a:lnTo>
                  <a:pt x="156622" y="546920"/>
                </a:lnTo>
                <a:lnTo>
                  <a:pt x="13116515" y="546920"/>
                </a:lnTo>
                <a:lnTo>
                  <a:pt x="13177495" y="534617"/>
                </a:lnTo>
                <a:lnTo>
                  <a:pt x="13227278" y="501060"/>
                </a:lnTo>
                <a:lnTo>
                  <a:pt x="13260835" y="451277"/>
                </a:lnTo>
                <a:lnTo>
                  <a:pt x="13273138" y="390297"/>
                </a:lnTo>
                <a:lnTo>
                  <a:pt x="13273138" y="156622"/>
                </a:lnTo>
                <a:lnTo>
                  <a:pt x="13260835" y="95642"/>
                </a:lnTo>
                <a:lnTo>
                  <a:pt x="13227278" y="45859"/>
                </a:lnTo>
                <a:lnTo>
                  <a:pt x="13177495" y="12303"/>
                </a:lnTo>
                <a:lnTo>
                  <a:pt x="1311651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21193" y="6330373"/>
            <a:ext cx="6309360" cy="547370"/>
          </a:xfrm>
          <a:custGeom>
            <a:avLst/>
            <a:gdLst/>
            <a:ahLst/>
            <a:cxnLst/>
            <a:rect l="l" t="t" r="r" b="b"/>
            <a:pathLst>
              <a:path w="6309359" h="547370">
                <a:moveTo>
                  <a:pt x="6152600" y="0"/>
                </a:moveTo>
                <a:lnTo>
                  <a:pt x="156622" y="0"/>
                </a:lnTo>
                <a:lnTo>
                  <a:pt x="125047" y="3180"/>
                </a:lnTo>
                <a:lnTo>
                  <a:pt x="69037" y="26739"/>
                </a:lnTo>
                <a:lnTo>
                  <a:pt x="26739" y="69037"/>
                </a:lnTo>
                <a:lnTo>
                  <a:pt x="3180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3" y="451277"/>
                </a:lnTo>
                <a:lnTo>
                  <a:pt x="45859" y="501060"/>
                </a:lnTo>
                <a:lnTo>
                  <a:pt x="95642" y="534617"/>
                </a:lnTo>
                <a:lnTo>
                  <a:pt x="156622" y="546920"/>
                </a:lnTo>
                <a:lnTo>
                  <a:pt x="6152600" y="546920"/>
                </a:lnTo>
                <a:lnTo>
                  <a:pt x="6213580" y="534617"/>
                </a:lnTo>
                <a:lnTo>
                  <a:pt x="6263362" y="501060"/>
                </a:lnTo>
                <a:lnTo>
                  <a:pt x="6296919" y="451277"/>
                </a:lnTo>
                <a:lnTo>
                  <a:pt x="6309222" y="390297"/>
                </a:lnTo>
                <a:lnTo>
                  <a:pt x="6309222" y="156622"/>
                </a:lnTo>
                <a:lnTo>
                  <a:pt x="6296919" y="95642"/>
                </a:lnTo>
                <a:lnTo>
                  <a:pt x="6263362" y="45859"/>
                </a:lnTo>
                <a:lnTo>
                  <a:pt x="6213580" y="12303"/>
                </a:lnTo>
                <a:lnTo>
                  <a:pt x="61526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421193" y="11698853"/>
            <a:ext cx="6360160" cy="547370"/>
          </a:xfrm>
          <a:custGeom>
            <a:avLst/>
            <a:gdLst/>
            <a:ahLst/>
            <a:cxnLst/>
            <a:rect l="l" t="t" r="r" b="b"/>
            <a:pathLst>
              <a:path w="6360159" h="547370">
                <a:moveTo>
                  <a:pt x="6202961" y="0"/>
                </a:moveTo>
                <a:lnTo>
                  <a:pt x="156622" y="0"/>
                </a:lnTo>
                <a:lnTo>
                  <a:pt x="125047" y="3180"/>
                </a:lnTo>
                <a:lnTo>
                  <a:pt x="69037" y="26739"/>
                </a:lnTo>
                <a:lnTo>
                  <a:pt x="26739" y="69037"/>
                </a:lnTo>
                <a:lnTo>
                  <a:pt x="3180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3" y="451277"/>
                </a:lnTo>
                <a:lnTo>
                  <a:pt x="45859" y="501060"/>
                </a:lnTo>
                <a:lnTo>
                  <a:pt x="95642" y="534617"/>
                </a:lnTo>
                <a:lnTo>
                  <a:pt x="156622" y="546920"/>
                </a:lnTo>
                <a:lnTo>
                  <a:pt x="6202961" y="546920"/>
                </a:lnTo>
                <a:lnTo>
                  <a:pt x="6263941" y="534617"/>
                </a:lnTo>
                <a:lnTo>
                  <a:pt x="6313723" y="501060"/>
                </a:lnTo>
                <a:lnTo>
                  <a:pt x="6347280" y="451277"/>
                </a:lnTo>
                <a:lnTo>
                  <a:pt x="6359583" y="390297"/>
                </a:lnTo>
                <a:lnTo>
                  <a:pt x="6359583" y="156622"/>
                </a:lnTo>
                <a:lnTo>
                  <a:pt x="6347280" y="95642"/>
                </a:lnTo>
                <a:lnTo>
                  <a:pt x="6313723" y="45859"/>
                </a:lnTo>
                <a:lnTo>
                  <a:pt x="6263941" y="12303"/>
                </a:lnTo>
                <a:lnTo>
                  <a:pt x="620296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7638" y="11702881"/>
            <a:ext cx="6415405" cy="547370"/>
          </a:xfrm>
          <a:custGeom>
            <a:avLst/>
            <a:gdLst/>
            <a:ahLst/>
            <a:cxnLst/>
            <a:rect l="l" t="t" r="r" b="b"/>
            <a:pathLst>
              <a:path w="6415405" h="547370">
                <a:moveTo>
                  <a:pt x="6258358" y="0"/>
                </a:moveTo>
                <a:lnTo>
                  <a:pt x="156622" y="0"/>
                </a:lnTo>
                <a:lnTo>
                  <a:pt x="125056" y="3180"/>
                </a:lnTo>
                <a:lnTo>
                  <a:pt x="69052" y="26739"/>
                </a:lnTo>
                <a:lnTo>
                  <a:pt x="26747" y="69037"/>
                </a:lnTo>
                <a:lnTo>
                  <a:pt x="3181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7" y="451277"/>
                </a:lnTo>
                <a:lnTo>
                  <a:pt x="45872" y="501060"/>
                </a:lnTo>
                <a:lnTo>
                  <a:pt x="95656" y="534617"/>
                </a:lnTo>
                <a:lnTo>
                  <a:pt x="156622" y="546920"/>
                </a:lnTo>
                <a:lnTo>
                  <a:pt x="6258358" y="546920"/>
                </a:lnTo>
                <a:lnTo>
                  <a:pt x="6319338" y="534617"/>
                </a:lnTo>
                <a:lnTo>
                  <a:pt x="6369121" y="501060"/>
                </a:lnTo>
                <a:lnTo>
                  <a:pt x="6402677" y="451277"/>
                </a:lnTo>
                <a:lnTo>
                  <a:pt x="6414980" y="390297"/>
                </a:lnTo>
                <a:lnTo>
                  <a:pt x="6414980" y="156622"/>
                </a:lnTo>
                <a:lnTo>
                  <a:pt x="6402677" y="95642"/>
                </a:lnTo>
                <a:lnTo>
                  <a:pt x="6369121" y="45859"/>
                </a:lnTo>
                <a:lnTo>
                  <a:pt x="6319338" y="12303"/>
                </a:lnTo>
                <a:lnTo>
                  <a:pt x="625835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07638" y="6330373"/>
            <a:ext cx="6554470" cy="547370"/>
          </a:xfrm>
          <a:custGeom>
            <a:avLst/>
            <a:gdLst/>
            <a:ahLst/>
            <a:cxnLst/>
            <a:rect l="l" t="t" r="r" b="b"/>
            <a:pathLst>
              <a:path w="6554470" h="547370">
                <a:moveTo>
                  <a:pt x="6397354" y="0"/>
                </a:moveTo>
                <a:lnTo>
                  <a:pt x="156614" y="0"/>
                </a:lnTo>
                <a:lnTo>
                  <a:pt x="125051" y="3180"/>
                </a:lnTo>
                <a:lnTo>
                  <a:pt x="69050" y="26739"/>
                </a:lnTo>
                <a:lnTo>
                  <a:pt x="26747" y="69037"/>
                </a:lnTo>
                <a:lnTo>
                  <a:pt x="3181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7" y="451277"/>
                </a:lnTo>
                <a:lnTo>
                  <a:pt x="45871" y="501060"/>
                </a:lnTo>
                <a:lnTo>
                  <a:pt x="95653" y="534617"/>
                </a:lnTo>
                <a:lnTo>
                  <a:pt x="156614" y="546920"/>
                </a:lnTo>
                <a:lnTo>
                  <a:pt x="6397354" y="546920"/>
                </a:lnTo>
                <a:lnTo>
                  <a:pt x="6458334" y="534617"/>
                </a:lnTo>
                <a:lnTo>
                  <a:pt x="6508117" y="501060"/>
                </a:lnTo>
                <a:lnTo>
                  <a:pt x="6541674" y="451277"/>
                </a:lnTo>
                <a:lnTo>
                  <a:pt x="6553977" y="390297"/>
                </a:lnTo>
                <a:lnTo>
                  <a:pt x="6553977" y="156622"/>
                </a:lnTo>
                <a:lnTo>
                  <a:pt x="6541674" y="95642"/>
                </a:lnTo>
                <a:lnTo>
                  <a:pt x="6508117" y="45859"/>
                </a:lnTo>
                <a:lnTo>
                  <a:pt x="6458334" y="12303"/>
                </a:lnTo>
                <a:lnTo>
                  <a:pt x="639735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38862" y="3146552"/>
            <a:ext cx="13192125" cy="547370"/>
          </a:xfrm>
          <a:custGeom>
            <a:avLst/>
            <a:gdLst/>
            <a:ahLst/>
            <a:cxnLst/>
            <a:rect l="l" t="t" r="r" b="b"/>
            <a:pathLst>
              <a:path w="13192125" h="547370">
                <a:moveTo>
                  <a:pt x="13034931" y="0"/>
                </a:moveTo>
                <a:lnTo>
                  <a:pt x="156614" y="0"/>
                </a:lnTo>
                <a:lnTo>
                  <a:pt x="125051" y="3180"/>
                </a:lnTo>
                <a:lnTo>
                  <a:pt x="69050" y="26739"/>
                </a:lnTo>
                <a:lnTo>
                  <a:pt x="26747" y="69037"/>
                </a:lnTo>
                <a:lnTo>
                  <a:pt x="3181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7" y="451277"/>
                </a:lnTo>
                <a:lnTo>
                  <a:pt x="45871" y="501060"/>
                </a:lnTo>
                <a:lnTo>
                  <a:pt x="95653" y="534617"/>
                </a:lnTo>
                <a:lnTo>
                  <a:pt x="156614" y="546920"/>
                </a:lnTo>
                <a:lnTo>
                  <a:pt x="13034931" y="546920"/>
                </a:lnTo>
                <a:lnTo>
                  <a:pt x="13095911" y="534617"/>
                </a:lnTo>
                <a:lnTo>
                  <a:pt x="13145693" y="501060"/>
                </a:lnTo>
                <a:lnTo>
                  <a:pt x="13179250" y="451277"/>
                </a:lnTo>
                <a:lnTo>
                  <a:pt x="13191553" y="390297"/>
                </a:lnTo>
                <a:lnTo>
                  <a:pt x="13191553" y="156622"/>
                </a:lnTo>
                <a:lnTo>
                  <a:pt x="13179250" y="95642"/>
                </a:lnTo>
                <a:lnTo>
                  <a:pt x="13145693" y="45859"/>
                </a:lnTo>
                <a:lnTo>
                  <a:pt x="13095911" y="12303"/>
                </a:lnTo>
                <a:lnTo>
                  <a:pt x="130349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0505" y="0"/>
            <a:ext cx="14132799" cy="3131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9216" y="285041"/>
            <a:ext cx="13656944" cy="19534505"/>
          </a:xfrm>
          <a:custGeom>
            <a:avLst/>
            <a:gdLst/>
            <a:ahLst/>
            <a:cxnLst/>
            <a:rect l="l" t="t" r="r" b="b"/>
            <a:pathLst>
              <a:path w="13656944" h="19534505">
                <a:moveTo>
                  <a:pt x="0" y="97280"/>
                </a:moveTo>
                <a:lnTo>
                  <a:pt x="18762" y="39831"/>
                </a:lnTo>
                <a:lnTo>
                  <a:pt x="66508" y="4960"/>
                </a:lnTo>
                <a:lnTo>
                  <a:pt x="97247" y="0"/>
                </a:lnTo>
                <a:lnTo>
                  <a:pt x="13559608" y="0"/>
                </a:lnTo>
                <a:lnTo>
                  <a:pt x="13617057" y="18771"/>
                </a:lnTo>
                <a:lnTo>
                  <a:pt x="13651928" y="66535"/>
                </a:lnTo>
                <a:lnTo>
                  <a:pt x="13656889" y="97280"/>
                </a:lnTo>
                <a:lnTo>
                  <a:pt x="13656889" y="19436767"/>
                </a:lnTo>
                <a:lnTo>
                  <a:pt x="13638117" y="19494201"/>
                </a:lnTo>
                <a:lnTo>
                  <a:pt x="13590353" y="19529057"/>
                </a:lnTo>
                <a:lnTo>
                  <a:pt x="13559608" y="19534014"/>
                </a:lnTo>
                <a:lnTo>
                  <a:pt x="97247" y="19534014"/>
                </a:lnTo>
                <a:lnTo>
                  <a:pt x="39813" y="19515252"/>
                </a:lnTo>
                <a:lnTo>
                  <a:pt x="4957" y="19467506"/>
                </a:lnTo>
                <a:lnTo>
                  <a:pt x="0" y="19436767"/>
                </a:lnTo>
                <a:lnTo>
                  <a:pt x="0" y="97280"/>
                </a:lnTo>
                <a:close/>
              </a:path>
            </a:pathLst>
          </a:custGeom>
          <a:ln w="503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541" y="1069666"/>
            <a:ext cx="11668637" cy="1334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62313" y="1933861"/>
            <a:ext cx="7108451" cy="528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253994" y="1933861"/>
            <a:ext cx="395325" cy="528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332557" y="1933861"/>
            <a:ext cx="3039284" cy="5282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057" y="4623943"/>
            <a:ext cx="1285303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55591" y="18696814"/>
            <a:ext cx="456996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4057" y="18696814"/>
            <a:ext cx="32846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82428" y="18696814"/>
            <a:ext cx="32846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0129" y="3840830"/>
            <a:ext cx="8680872" cy="216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200"/>
              </a:lnSpc>
              <a:spcBef>
                <a:spcPts val="500"/>
              </a:spcBef>
              <a:spcAft>
                <a:spcPts val="500"/>
              </a:spcAft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四足機器人為一種模仿動物四肢運動方式的機器人，可用以替代人力執行任務，為人們帶來許多樂趣及益處。本專題將對四足機器人進行有限元素分析，用以進行生成式設計，根據所生成的模型，對原始零件進行除料，再對除料後零件進行分析，在減重的同時還能承受預設的目標力。依照上述步驟探討有限元素如何對零件進行分析求解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0081401" y="9944443"/>
            <a:ext cx="3449676" cy="1467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基本概念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網格由節點、元素、邊界所組成；邊界條件由力跟位移所定義。</a:t>
            </a:r>
          </a:p>
        </p:txBody>
      </p:sp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2193724246"/>
              </p:ext>
            </p:extLst>
          </p:nvPr>
        </p:nvGraphicFramePr>
        <p:xfrm>
          <a:off x="7628427" y="13922749"/>
          <a:ext cx="6293917" cy="333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ject 4"/>
          <p:cNvSpPr/>
          <p:nvPr/>
        </p:nvSpPr>
        <p:spPr>
          <a:xfrm>
            <a:off x="11382587" y="486485"/>
            <a:ext cx="2444750" cy="2401570"/>
          </a:xfrm>
          <a:custGeom>
            <a:avLst/>
            <a:gdLst/>
            <a:ahLst/>
            <a:cxnLst/>
            <a:rect l="l" t="t" r="r" b="b"/>
            <a:pathLst>
              <a:path w="2444750" h="2401570">
                <a:moveTo>
                  <a:pt x="1222260" y="0"/>
                </a:moveTo>
                <a:lnTo>
                  <a:pt x="1285128" y="1594"/>
                </a:lnTo>
                <a:lnTo>
                  <a:pt x="1347240" y="6127"/>
                </a:lnTo>
                <a:lnTo>
                  <a:pt x="1408512" y="13849"/>
                </a:lnTo>
                <a:lnTo>
                  <a:pt x="1468693" y="24509"/>
                </a:lnTo>
                <a:lnTo>
                  <a:pt x="1527868" y="37854"/>
                </a:lnTo>
                <a:lnTo>
                  <a:pt x="1585615" y="54054"/>
                </a:lnTo>
                <a:lnTo>
                  <a:pt x="1642355" y="72687"/>
                </a:lnTo>
                <a:lnTo>
                  <a:pt x="1698088" y="94342"/>
                </a:lnTo>
                <a:lnTo>
                  <a:pt x="1752226" y="118264"/>
                </a:lnTo>
                <a:lnTo>
                  <a:pt x="1804937" y="144955"/>
                </a:lnTo>
                <a:lnTo>
                  <a:pt x="1856053" y="173745"/>
                </a:lnTo>
                <a:lnTo>
                  <a:pt x="1905659" y="204885"/>
                </a:lnTo>
                <a:lnTo>
                  <a:pt x="1953670" y="238459"/>
                </a:lnTo>
                <a:lnTo>
                  <a:pt x="1999750" y="274215"/>
                </a:lnTo>
                <a:lnTo>
                  <a:pt x="2043900" y="311734"/>
                </a:lnTo>
                <a:lnTo>
                  <a:pt x="2086623" y="351435"/>
                </a:lnTo>
                <a:lnTo>
                  <a:pt x="2127079" y="393319"/>
                </a:lnTo>
                <a:lnTo>
                  <a:pt x="2165521" y="436713"/>
                </a:lnTo>
                <a:lnTo>
                  <a:pt x="2201697" y="482290"/>
                </a:lnTo>
                <a:lnTo>
                  <a:pt x="2235859" y="529209"/>
                </a:lnTo>
                <a:lnTo>
                  <a:pt x="2267586" y="577976"/>
                </a:lnTo>
                <a:lnTo>
                  <a:pt x="2297131" y="628337"/>
                </a:lnTo>
                <a:lnTo>
                  <a:pt x="2324075" y="680041"/>
                </a:lnTo>
                <a:lnTo>
                  <a:pt x="2348584" y="733171"/>
                </a:lnTo>
                <a:lnTo>
                  <a:pt x="2370491" y="787813"/>
                </a:lnTo>
                <a:lnTo>
                  <a:pt x="2389628" y="843546"/>
                </a:lnTo>
                <a:lnTo>
                  <a:pt x="2406163" y="900622"/>
                </a:lnTo>
                <a:lnTo>
                  <a:pt x="2419760" y="958705"/>
                </a:lnTo>
                <a:lnTo>
                  <a:pt x="2430504" y="1017963"/>
                </a:lnTo>
                <a:lnTo>
                  <a:pt x="2438226" y="1077892"/>
                </a:lnTo>
                <a:lnTo>
                  <a:pt x="2443010" y="1138913"/>
                </a:lnTo>
                <a:lnTo>
                  <a:pt x="2444605" y="1200773"/>
                </a:lnTo>
                <a:lnTo>
                  <a:pt x="2443010" y="1262633"/>
                </a:lnTo>
                <a:lnTo>
                  <a:pt x="2438226" y="1323402"/>
                </a:lnTo>
                <a:lnTo>
                  <a:pt x="2430504" y="1383667"/>
                </a:lnTo>
                <a:lnTo>
                  <a:pt x="2419760" y="1442841"/>
                </a:lnTo>
                <a:lnTo>
                  <a:pt x="2406163" y="1500757"/>
                </a:lnTo>
                <a:lnTo>
                  <a:pt x="2389628" y="1557748"/>
                </a:lnTo>
                <a:lnTo>
                  <a:pt x="2370491" y="1613481"/>
                </a:lnTo>
                <a:lnTo>
                  <a:pt x="2348584" y="1668123"/>
                </a:lnTo>
                <a:lnTo>
                  <a:pt x="2324075" y="1721170"/>
                </a:lnTo>
                <a:lnTo>
                  <a:pt x="2297131" y="1773209"/>
                </a:lnTo>
                <a:lnTo>
                  <a:pt x="2267586" y="1823319"/>
                </a:lnTo>
                <a:lnTo>
                  <a:pt x="2235859" y="1872085"/>
                </a:lnTo>
                <a:lnTo>
                  <a:pt x="2201697" y="1919256"/>
                </a:lnTo>
                <a:lnTo>
                  <a:pt x="2165437" y="1964581"/>
                </a:lnTo>
                <a:lnTo>
                  <a:pt x="2127079" y="2007976"/>
                </a:lnTo>
                <a:lnTo>
                  <a:pt x="2086623" y="2049859"/>
                </a:lnTo>
                <a:lnTo>
                  <a:pt x="2043900" y="2089560"/>
                </a:lnTo>
                <a:lnTo>
                  <a:pt x="1999750" y="2127163"/>
                </a:lnTo>
                <a:lnTo>
                  <a:pt x="1953670" y="2162836"/>
                </a:lnTo>
                <a:lnTo>
                  <a:pt x="1905659" y="2196409"/>
                </a:lnTo>
                <a:lnTo>
                  <a:pt x="1856053" y="2227633"/>
                </a:lnTo>
                <a:lnTo>
                  <a:pt x="1804937" y="2256339"/>
                </a:lnTo>
                <a:lnTo>
                  <a:pt x="1752226" y="2283030"/>
                </a:lnTo>
                <a:lnTo>
                  <a:pt x="1698088" y="2307036"/>
                </a:lnTo>
                <a:lnTo>
                  <a:pt x="1642355" y="2328355"/>
                </a:lnTo>
                <a:lnTo>
                  <a:pt x="1585699" y="2347241"/>
                </a:lnTo>
                <a:lnTo>
                  <a:pt x="1527868" y="2363524"/>
                </a:lnTo>
                <a:lnTo>
                  <a:pt x="1468693" y="2376786"/>
                </a:lnTo>
                <a:lnTo>
                  <a:pt x="1408428" y="2387445"/>
                </a:lnTo>
                <a:lnTo>
                  <a:pt x="1347240" y="2394916"/>
                </a:lnTo>
                <a:lnTo>
                  <a:pt x="1285212" y="2399700"/>
                </a:lnTo>
                <a:lnTo>
                  <a:pt x="1222260" y="2401295"/>
                </a:lnTo>
                <a:lnTo>
                  <a:pt x="1159477" y="2399700"/>
                </a:lnTo>
                <a:lnTo>
                  <a:pt x="1097365" y="2395167"/>
                </a:lnTo>
                <a:lnTo>
                  <a:pt x="1036344" y="2387445"/>
                </a:lnTo>
                <a:lnTo>
                  <a:pt x="976163" y="2376786"/>
                </a:lnTo>
                <a:lnTo>
                  <a:pt x="916989" y="2363524"/>
                </a:lnTo>
                <a:lnTo>
                  <a:pt x="858990" y="2347241"/>
                </a:lnTo>
                <a:lnTo>
                  <a:pt x="802166" y="2328607"/>
                </a:lnTo>
                <a:lnTo>
                  <a:pt x="746769" y="2307036"/>
                </a:lnTo>
                <a:lnTo>
                  <a:pt x="692379" y="2283030"/>
                </a:lnTo>
                <a:lnTo>
                  <a:pt x="639920" y="2256339"/>
                </a:lnTo>
                <a:lnTo>
                  <a:pt x="588803" y="2227633"/>
                </a:lnTo>
                <a:lnTo>
                  <a:pt x="538946" y="2196409"/>
                </a:lnTo>
                <a:lnTo>
                  <a:pt x="491187" y="2162836"/>
                </a:lnTo>
                <a:lnTo>
                  <a:pt x="444855" y="2127163"/>
                </a:lnTo>
                <a:lnTo>
                  <a:pt x="400621" y="2089560"/>
                </a:lnTo>
                <a:lnTo>
                  <a:pt x="358234" y="2049859"/>
                </a:lnTo>
                <a:lnTo>
                  <a:pt x="317777" y="2008059"/>
                </a:lnTo>
                <a:lnTo>
                  <a:pt x="279167" y="1964581"/>
                </a:lnTo>
                <a:lnTo>
                  <a:pt x="242823" y="1919256"/>
                </a:lnTo>
                <a:lnTo>
                  <a:pt x="208746" y="1872085"/>
                </a:lnTo>
                <a:lnTo>
                  <a:pt x="177018" y="1823319"/>
                </a:lnTo>
                <a:lnTo>
                  <a:pt x="147725" y="1773209"/>
                </a:lnTo>
                <a:lnTo>
                  <a:pt x="120530" y="1721254"/>
                </a:lnTo>
                <a:lnTo>
                  <a:pt x="96021" y="1668123"/>
                </a:lnTo>
                <a:lnTo>
                  <a:pt x="74114" y="1613481"/>
                </a:lnTo>
                <a:lnTo>
                  <a:pt x="54893" y="1557748"/>
                </a:lnTo>
                <a:lnTo>
                  <a:pt x="38358" y="1500757"/>
                </a:lnTo>
                <a:lnTo>
                  <a:pt x="24760" y="1442590"/>
                </a:lnTo>
                <a:lnTo>
                  <a:pt x="14101" y="1383667"/>
                </a:lnTo>
                <a:lnTo>
                  <a:pt x="6127" y="1323402"/>
                </a:lnTo>
                <a:lnTo>
                  <a:pt x="1594" y="1262297"/>
                </a:lnTo>
                <a:lnTo>
                  <a:pt x="0" y="1200773"/>
                </a:lnTo>
                <a:lnTo>
                  <a:pt x="1594" y="1138913"/>
                </a:lnTo>
                <a:lnTo>
                  <a:pt x="6379" y="1077892"/>
                </a:lnTo>
                <a:lnTo>
                  <a:pt x="14101" y="1017963"/>
                </a:lnTo>
                <a:lnTo>
                  <a:pt x="24760" y="958705"/>
                </a:lnTo>
                <a:lnTo>
                  <a:pt x="38358" y="900622"/>
                </a:lnTo>
                <a:lnTo>
                  <a:pt x="54893" y="843546"/>
                </a:lnTo>
                <a:lnTo>
                  <a:pt x="74114" y="787813"/>
                </a:lnTo>
                <a:lnTo>
                  <a:pt x="96273" y="733171"/>
                </a:lnTo>
                <a:lnTo>
                  <a:pt x="120530" y="680041"/>
                </a:lnTo>
                <a:lnTo>
                  <a:pt x="147725" y="628337"/>
                </a:lnTo>
                <a:lnTo>
                  <a:pt x="177018" y="578060"/>
                </a:lnTo>
                <a:lnTo>
                  <a:pt x="208746" y="529209"/>
                </a:lnTo>
                <a:lnTo>
                  <a:pt x="242907" y="482290"/>
                </a:lnTo>
                <a:lnTo>
                  <a:pt x="279335" y="436713"/>
                </a:lnTo>
                <a:lnTo>
                  <a:pt x="317777" y="393319"/>
                </a:lnTo>
                <a:lnTo>
                  <a:pt x="358234" y="351435"/>
                </a:lnTo>
                <a:lnTo>
                  <a:pt x="400621" y="311734"/>
                </a:lnTo>
                <a:lnTo>
                  <a:pt x="444855" y="274131"/>
                </a:lnTo>
                <a:lnTo>
                  <a:pt x="491187" y="238459"/>
                </a:lnTo>
                <a:lnTo>
                  <a:pt x="538946" y="204885"/>
                </a:lnTo>
                <a:lnTo>
                  <a:pt x="588803" y="173661"/>
                </a:lnTo>
                <a:lnTo>
                  <a:pt x="639920" y="144955"/>
                </a:lnTo>
                <a:lnTo>
                  <a:pt x="692379" y="118264"/>
                </a:lnTo>
                <a:lnTo>
                  <a:pt x="746769" y="94342"/>
                </a:lnTo>
                <a:lnTo>
                  <a:pt x="802166" y="72687"/>
                </a:lnTo>
                <a:lnTo>
                  <a:pt x="858990" y="54054"/>
                </a:lnTo>
                <a:lnTo>
                  <a:pt x="916989" y="37854"/>
                </a:lnTo>
                <a:lnTo>
                  <a:pt x="975911" y="24509"/>
                </a:lnTo>
                <a:lnTo>
                  <a:pt x="1036093" y="13849"/>
                </a:lnTo>
                <a:lnTo>
                  <a:pt x="1097365" y="6127"/>
                </a:lnTo>
                <a:lnTo>
                  <a:pt x="1159477" y="1594"/>
                </a:lnTo>
                <a:lnTo>
                  <a:pt x="1222260" y="0"/>
                </a:lnTo>
                <a:close/>
              </a:path>
            </a:pathLst>
          </a:custGeom>
          <a:ln w="382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76BAE60B-EFFC-4CB3-928D-F9CB75FB39BD}"/>
              </a:ext>
            </a:extLst>
          </p:cNvPr>
          <p:cNvSpPr txBox="1"/>
          <p:nvPr/>
        </p:nvSpPr>
        <p:spPr>
          <a:xfrm>
            <a:off x="441113" y="6345943"/>
            <a:ext cx="6436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" algn="ctr">
              <a:lnSpc>
                <a:spcPct val="10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專題架構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3143696-29AE-4397-BFDC-79AD3F216FDE}"/>
              </a:ext>
            </a:extLst>
          </p:cNvPr>
          <p:cNvSpPr txBox="1"/>
          <p:nvPr/>
        </p:nvSpPr>
        <p:spPr>
          <a:xfrm>
            <a:off x="7392209" y="6347144"/>
            <a:ext cx="59709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algn="ctr">
              <a:lnSpc>
                <a:spcPct val="10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有限元素法</a:t>
            </a:r>
            <a:endParaRPr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C76FC2D3-A42F-4197-9D4A-C3DA4AF9D67C}"/>
              </a:ext>
            </a:extLst>
          </p:cNvPr>
          <p:cNvSpPr txBox="1"/>
          <p:nvPr/>
        </p:nvSpPr>
        <p:spPr>
          <a:xfrm>
            <a:off x="508000" y="11725864"/>
            <a:ext cx="6309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170" algn="ctr">
              <a:lnSpc>
                <a:spcPct val="10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生成式設</a:t>
            </a:r>
            <a:r>
              <a:rPr lang="zh-TW" altLang="en-US" sz="3200" spc="4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65403123-B4F8-42B1-AFB4-542DFC3234CA}"/>
              </a:ext>
            </a:extLst>
          </p:cNvPr>
          <p:cNvSpPr txBox="1"/>
          <p:nvPr/>
        </p:nvSpPr>
        <p:spPr>
          <a:xfrm>
            <a:off x="7747557" y="11706577"/>
            <a:ext cx="59709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170" algn="ctr">
              <a:lnSpc>
                <a:spcPct val="10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Solid Edge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endParaRPr lang="zh-TW" altLang="en-US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  <p:sp>
        <p:nvSpPr>
          <p:cNvPr id="16" name="object 24">
            <a:extLst>
              <a:ext uri="{FF2B5EF4-FFF2-40B4-BE49-F238E27FC236}">
                <a16:creationId xmlns:a16="http://schemas.microsoft.com/office/drawing/2014/main" id="{A4B782A6-E5D0-4846-8412-23421ED065EC}"/>
              </a:ext>
            </a:extLst>
          </p:cNvPr>
          <p:cNvSpPr txBox="1"/>
          <p:nvPr/>
        </p:nvSpPr>
        <p:spPr>
          <a:xfrm>
            <a:off x="326578" y="17993345"/>
            <a:ext cx="13287821" cy="170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720000" algn="just">
              <a:lnSpc>
                <a:spcPts val="3400"/>
              </a:lnSpc>
              <a:spcBef>
                <a:spcPts val="310"/>
              </a:spcBef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主要研究有限元素法的應用方式，探討了分析過程和應用方式，而有限元素法主要用來對柔性體進行求解，因此被廣泛的應用在各種領域中。四足機器人作為結構簡單、自由度高的機器人，因此選用其進行有限元素分析，為了減輕重量，代入生成式設計進行零件優化，使零件各項數值提升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object 25">
            <a:extLst>
              <a:ext uri="{FF2B5EF4-FFF2-40B4-BE49-F238E27FC236}">
                <a16:creationId xmlns:a16="http://schemas.microsoft.com/office/drawing/2014/main" id="{DED71938-4904-49DB-BBE8-5C72428712CC}"/>
              </a:ext>
            </a:extLst>
          </p:cNvPr>
          <p:cNvSpPr/>
          <p:nvPr/>
        </p:nvSpPr>
        <p:spPr>
          <a:xfrm>
            <a:off x="71512" y="24171"/>
            <a:ext cx="14132560" cy="20009485"/>
          </a:xfrm>
          <a:custGeom>
            <a:avLst/>
            <a:gdLst/>
            <a:ahLst/>
            <a:cxnLst/>
            <a:rect l="l" t="t" r="r" b="b"/>
            <a:pathLst>
              <a:path w="14132560" h="20009485">
                <a:moveTo>
                  <a:pt x="0" y="20009422"/>
                </a:moveTo>
                <a:lnTo>
                  <a:pt x="14132296" y="20009422"/>
                </a:lnTo>
                <a:lnTo>
                  <a:pt x="14132296" y="0"/>
                </a:lnTo>
                <a:lnTo>
                  <a:pt x="0" y="0"/>
                </a:lnTo>
                <a:lnTo>
                  <a:pt x="0" y="20009422"/>
                </a:lnTo>
                <a:close/>
              </a:path>
            </a:pathLst>
          </a:custGeom>
          <a:ln w="80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38D961B8-BEDE-4F4E-B425-1357DE590568}"/>
              </a:ext>
            </a:extLst>
          </p:cNvPr>
          <p:cNvSpPr txBox="1"/>
          <p:nvPr/>
        </p:nvSpPr>
        <p:spPr>
          <a:xfrm>
            <a:off x="590129" y="3204742"/>
            <a:ext cx="13416912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095" algn="ctr">
              <a:lnSpc>
                <a:spcPct val="100000"/>
              </a:lnSpc>
              <a:spcBef>
                <a:spcPts val="1485"/>
              </a:spcBef>
            </a:pPr>
            <a:r>
              <a:rPr sz="3150" spc="20" dirty="0" err="1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摘要</a:t>
            </a:r>
            <a:endParaRPr sz="315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64AF19A9-0EDF-41CB-B41C-8C42BF7D3E27}"/>
              </a:ext>
            </a:extLst>
          </p:cNvPr>
          <p:cNvSpPr txBox="1"/>
          <p:nvPr/>
        </p:nvSpPr>
        <p:spPr>
          <a:xfrm>
            <a:off x="447463" y="296404"/>
            <a:ext cx="18196137" cy="2636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ct val="100000"/>
              </a:lnSpc>
            </a:pPr>
            <a:r>
              <a:rPr sz="3800" spc="20" dirty="0" err="1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國立虎尾科技大學</a:t>
            </a:r>
            <a:endParaRPr sz="38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96520">
              <a:lnSpc>
                <a:spcPts val="3245"/>
              </a:lnSpc>
              <a:spcBef>
                <a:spcPts val="150"/>
              </a:spcBef>
            </a:pPr>
            <a:r>
              <a:rPr sz="3000" spc="5" dirty="0" err="1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機械設計工程系暨精密機械工程科</a:t>
            </a:r>
            <a:endParaRPr sz="30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12700">
              <a:lnSpc>
                <a:spcPts val="5465"/>
              </a:lnSpc>
              <a:spcBef>
                <a:spcPts val="600"/>
              </a:spcBef>
            </a:pPr>
            <a:r>
              <a:rPr sz="4400" spc="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自</a:t>
            </a:r>
            <a:r>
              <a:rPr lang="zh-TW" altLang="en-US" sz="4400" spc="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○○○○○○○○○○○○○○○○○</a:t>
            </a:r>
            <a:r>
              <a:rPr sz="4400" spc="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發</a:t>
            </a:r>
            <a:endParaRPr sz="44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16192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D</a:t>
            </a:r>
            <a:r>
              <a:rPr lang="zh-TW" altLang="en-US" sz="2000" spc="-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○○ ○○ ○○ ○○ ○○ ○○ ○○ ○○ ○○ ○○ ○○ ○○ ○○ ○○ ○○ ○ ○ </a:t>
            </a:r>
            <a:r>
              <a:rPr sz="2000" spc="-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e</a:t>
            </a:r>
          </a:p>
          <a:p>
            <a:pPr marL="96520" marR="8161655">
              <a:lnSpc>
                <a:spcPct val="100699"/>
              </a:lnSpc>
              <a:spcBef>
                <a:spcPts val="1200"/>
              </a:spcBef>
            </a:pPr>
            <a:r>
              <a:rPr sz="2000" spc="15" dirty="0" err="1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指導教授</a:t>
            </a:r>
            <a:r>
              <a:rPr sz="2000" spc="15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：</a:t>
            </a:r>
            <a:r>
              <a:rPr lang="zh-TW" altLang="en-US" sz="2000" spc="15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嚴家銘教授、李武鉦教授</a:t>
            </a:r>
            <a:r>
              <a:rPr lang="en-US" altLang="zh-TW" sz="2000" spc="15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 </a:t>
            </a:r>
            <a:r>
              <a:rPr lang="zh-TW" altLang="en-US" sz="2000" spc="15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 </a:t>
            </a:r>
            <a:r>
              <a:rPr sz="2000" spc="10" dirty="0" err="1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學生</a:t>
            </a:r>
            <a:r>
              <a:rPr lang="en-US" altLang="zh-TW" sz="2000" spc="1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:</a:t>
            </a:r>
            <a:r>
              <a:rPr lang="zh-TW" altLang="en-US" sz="2000" spc="1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楊子頡、楊建霖、詹侑儒、蔡宗瑋</a:t>
            </a:r>
            <a:endParaRPr sz="2000" spc="15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71D7B557-7C6B-4F99-A01F-D0FE47EA281E}"/>
              </a:ext>
            </a:extLst>
          </p:cNvPr>
          <p:cNvSpPr/>
          <p:nvPr/>
        </p:nvSpPr>
        <p:spPr>
          <a:xfrm>
            <a:off x="11401724" y="505623"/>
            <a:ext cx="2406246" cy="236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395" y="1375875"/>
            <a:ext cx="10872806" cy="1185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有限元素法在四足機器人設計上</a:t>
            </a:r>
            <a:r>
              <a:rPr kumimoji="1"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kumimoji="1" lang="ja-JP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endParaRPr kumimoji="1" lang="en-US" altLang="ja-JP" sz="2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1" lang="en-US" altLang="ja-JP" sz="2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 of Finite Element Method to Quadruped Robot Design</a:t>
            </a:r>
            <a:endParaRPr kumimoji="1" lang="ja-JP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000" y="7232650"/>
            <a:ext cx="6518721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66000" y="9290050"/>
            <a:ext cx="6374591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時間及空間等問題常用偏微分方程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(PDE)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做數值求解，將根據不同的模型進行弱化、離散化等求解，此動作稱為有限元素法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(FEM)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25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對模型進行有限元素分析，來實現近似求解，常用於複雜的工程結構或物理系統。</a:t>
            </a:r>
          </a:p>
        </p:txBody>
      </p:sp>
      <p:sp>
        <p:nvSpPr>
          <p:cNvPr id="7" name="矩形 6"/>
          <p:cNvSpPr/>
          <p:nvPr/>
        </p:nvSpPr>
        <p:spPr>
          <a:xfrm>
            <a:off x="481125" y="15283384"/>
            <a:ext cx="3913075" cy="1246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主要原理是將設計者輸入的模型設計條件進行迭代生成，並尋找出最佳設計。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生成式設計的主要功用為優化零件，不只能夠設計出更輕量化的零件，並且也能使各項性質提升，像是強度更強、更耐用、散熱快等。</a:t>
            </a:r>
          </a:p>
        </p:txBody>
      </p:sp>
      <p:sp>
        <p:nvSpPr>
          <p:cNvPr id="8" name="矩形 7"/>
          <p:cNvSpPr/>
          <p:nvPr/>
        </p:nvSpPr>
        <p:spPr>
          <a:xfrm>
            <a:off x="10871200" y="14787071"/>
            <a:ext cx="29718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將輕量化零件與初始零件進行前後比對，透過分析的結果驗證了零件除料後是否符合設計要求。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54" b="97746" l="1543" r="990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9" y="7146943"/>
            <a:ext cx="6584209" cy="371033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95132">
            <a:off x="7464822" y="10352809"/>
            <a:ext cx="2330373" cy="121046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1159534" y="7138055"/>
            <a:ext cx="2683466" cy="1536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因為剛體是理想狀態，現實中機器人為柔性體，會因為受力情況的不同而產生多種變量，才需要利用偏微分方程對物體進行計算，此動作稱為有限元素法。</a:t>
            </a:r>
          </a:p>
        </p:txBody>
      </p:sp>
      <p:sp>
        <p:nvSpPr>
          <p:cNvPr id="27" name="矩形 26"/>
          <p:cNvSpPr/>
          <p:nvPr/>
        </p:nvSpPr>
        <p:spPr>
          <a:xfrm>
            <a:off x="7463207" y="6955343"/>
            <a:ext cx="3636593" cy="189092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45586" l="0" r="100000">
                        <a14:foregroundMark x1="16859" y1="29550" x2="16859" y2="29550"/>
                        <a14:foregroundMark x1="19400" y1="27568" x2="38337" y2="25766"/>
                        <a14:foregroundMark x1="43764" y1="29550" x2="13279" y2="22703"/>
                        <a14:foregroundMark x1="19400" y1="32432" x2="12587" y2="37658"/>
                        <a14:foregroundMark x1="14434" y1="38739" x2="16513" y2="35495"/>
                        <a14:foregroundMark x1="58314" y1="21261" x2="74827" y2="27568"/>
                        <a14:foregroundMark x1="64665" y1="38739" x2="66975" y2="37477"/>
                      </a14:backgroundRemoval>
                    </a14:imgEffect>
                  </a14:imgLayer>
                </a14:imgProps>
              </a:ext>
            </a:extLst>
          </a:blip>
          <a:srcRect l="-1" r="-372" b="49239"/>
          <a:stretch/>
        </p:blipFill>
        <p:spPr>
          <a:xfrm>
            <a:off x="7463207" y="12257856"/>
            <a:ext cx="6255255" cy="2027376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515668" y="12429604"/>
            <a:ext cx="3726132" cy="2118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927600" y="14624050"/>
            <a:ext cx="1747952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設計流程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• 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確定設計目標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• 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新增條件約束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•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執行生成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• 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優化生成結果</a:t>
            </a: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2414250"/>
            <a:ext cx="2605038" cy="814074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252450"/>
            <a:ext cx="2957513" cy="1435446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508000" y="12429604"/>
            <a:ext cx="3733800" cy="211824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>
            <a:cxnSpLocks/>
          </p:cNvCxnSpPr>
          <p:nvPr/>
        </p:nvCxnSpPr>
        <p:spPr>
          <a:xfrm flipH="1">
            <a:off x="10871200" y="14852650"/>
            <a:ext cx="2847262" cy="1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cxnSpLocks/>
          </p:cNvCxnSpPr>
          <p:nvPr/>
        </p:nvCxnSpPr>
        <p:spPr>
          <a:xfrm>
            <a:off x="10871200" y="14863271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cxnSpLocks/>
          </p:cNvCxnSpPr>
          <p:nvPr/>
        </p:nvCxnSpPr>
        <p:spPr>
          <a:xfrm>
            <a:off x="10871200" y="16387271"/>
            <a:ext cx="2936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08000" y="7146943"/>
            <a:ext cx="6542928" cy="381964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9A187-BDD6-3164-B250-DBE938E5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7080250"/>
            <a:ext cx="3524844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11F1405-E9C8-4D26-AAAF-B232C146EBC6}"/>
              </a:ext>
            </a:extLst>
          </p:cNvPr>
          <p:cNvSpPr txBox="1"/>
          <p:nvPr/>
        </p:nvSpPr>
        <p:spPr>
          <a:xfrm>
            <a:off x="6309935" y="17314947"/>
            <a:ext cx="190119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74370" algn="ctr"/>
            <a:r>
              <a:rPr lang="zh-TW" altLang="en-US" sz="3150" spc="2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  <a:p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2460E35-0CD2-4528-9675-05116BACBD3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66" y="12546727"/>
            <a:ext cx="3562440" cy="187858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C5874B-1EE1-4323-A302-E84F1E634D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955" y="3762932"/>
            <a:ext cx="3895264" cy="24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6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511</Words>
  <Application>Microsoft Office PowerPoint</Application>
  <PresentationFormat>自訂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標楷體</vt:lpstr>
      <vt:lpstr>Calibri</vt:lpstr>
      <vt:lpstr>Times New Roman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郭政賢1007961</dc:creator>
  <cp:lastModifiedBy>admin</cp:lastModifiedBy>
  <cp:revision>48</cp:revision>
  <dcterms:created xsi:type="dcterms:W3CDTF">2023-01-09T08:00:09Z</dcterms:created>
  <dcterms:modified xsi:type="dcterms:W3CDTF">2023-06-01T11:06:49Z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2023-01-08T00:00:00Z</vt:filetime>
  </property>
</Properties>
</file>