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86" y="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3C4A6-5C74-4524-AAD4-3F8F4A7DED83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59128-7918-42B9-BF20-1E6008FE55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872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E5A3B-B2B3-4063-B741-7D1D5F252BAF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23051-C507-4269-8BBF-B31A8DED8B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175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3B4B-6408-4660-9FAD-39541CA57BD8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390B-41DF-414D-B39D-8169CB781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3B4B-6408-4660-9FAD-39541CA57BD8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390B-41DF-414D-B39D-8169CB781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3B4B-6408-4660-9FAD-39541CA57BD8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390B-41DF-414D-B39D-8169CB781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3B4B-6408-4660-9FAD-39541CA57BD8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390B-41DF-414D-B39D-8169CB781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3B4B-6408-4660-9FAD-39541CA57BD8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390B-41DF-414D-B39D-8169CB781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3B4B-6408-4660-9FAD-39541CA57BD8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390B-41DF-414D-B39D-8169CB781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3B4B-6408-4660-9FAD-39541CA57BD8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390B-41DF-414D-B39D-8169CB781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3B4B-6408-4660-9FAD-39541CA57BD8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390B-41DF-414D-B39D-8169CB781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3B4B-6408-4660-9FAD-39541CA57BD8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390B-41DF-414D-B39D-8169CB781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3B4B-6408-4660-9FAD-39541CA57BD8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390B-41DF-414D-B39D-8169CB781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3B4B-6408-4660-9FAD-39541CA57BD8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390B-41DF-414D-B39D-8169CB781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A3B4B-6408-4660-9FAD-39541CA57BD8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C390B-41DF-414D-B39D-8169CB781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1970" rtl="0" eaLnBrk="1" latinLnBrk="0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0" hangingPunct="1">
        <a:spcBef>
          <a:spcPct val="20000"/>
        </a:spcBef>
        <a:buFont typeface="Arial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spcBef>
          <a:spcPct val="20000"/>
        </a:spcBef>
        <a:buFont typeface="Arial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spcBef>
          <a:spcPct val="20000"/>
        </a:spcBef>
        <a:buFont typeface="Arial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82360"/>
            <a:ext cx="9144000" cy="51326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&lt;Verse&gt;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6000" y="0"/>
            <a:ext cx="4318000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tabLst>
                <a:tab pos="7401423" algn="r"/>
              </a:tabLst>
            </a:pPr>
            <a:r>
              <a:rPr lang="en-US" sz="1167" b="1" dirty="0">
                <a:solidFill>
                  <a:schemeClr val="bg1"/>
                </a:solidFill>
                <a:latin typeface="Gabriola" panose="04040605051002020D02" pitchFamily="82" charset="0"/>
              </a:rPr>
              <a:t>&lt;</a:t>
            </a:r>
            <a:r>
              <a:rPr lang="en-US" sz="1167" b="1" dirty="0" err="1">
                <a:solidFill>
                  <a:schemeClr val="bg1"/>
                </a:solidFill>
                <a:latin typeface="Gabriola" panose="04040605051002020D02" pitchFamily="82" charset="0"/>
              </a:rPr>
              <a:t>CopyrightInfo</a:t>
            </a:r>
            <a:r>
              <a:rPr lang="en-US" sz="1167" b="1" dirty="0">
                <a:solidFill>
                  <a:schemeClr val="bg1"/>
                </a:solidFill>
                <a:latin typeface="Gabriola" panose="04040605051002020D02" pitchFamily="82" charset="0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7545"/>
            <a:ext cx="7429500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333" b="1" dirty="0">
                <a:solidFill>
                  <a:schemeClr val="bg1">
                    <a:lumMod val="65000"/>
                  </a:schemeClr>
                </a:solidFill>
                <a:latin typeface="Gabriola" panose="04040605051002020D02" pitchFamily="82" charset="0"/>
              </a:rPr>
              <a:t>&lt;Title&gt;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31706</TotalTime>
  <Words>9</Words>
  <Application>Microsoft Office PowerPoint</Application>
  <PresentationFormat>On-screen Show (16:10)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Gabriola</vt:lpstr>
      <vt:lpstr>Office Theme</vt:lpstr>
      <vt:lpstr>PowerPoint Presentation</vt:lpstr>
    </vt:vector>
  </TitlesOfParts>
  <Company>McMan Youth Family and Community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matthew.deboer</dc:creator>
  <cp:lastModifiedBy>Matthew DeBoer</cp:lastModifiedBy>
  <cp:revision>687</cp:revision>
  <dcterms:created xsi:type="dcterms:W3CDTF">2011-03-08T00:31:04Z</dcterms:created>
  <dcterms:modified xsi:type="dcterms:W3CDTF">2020-04-11T19:32:29Z</dcterms:modified>
</cp:coreProperties>
</file>