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801600" cy="9601200" type="A3"/>
  <p:notesSz cx="6858000" cy="9144000"/>
  <p:defaultTextStyle>
    <a:defPPr>
      <a:defRPr lang="en-US"/>
    </a:defPPr>
    <a:lvl1pPr marL="0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0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00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00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013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016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019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022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025" algn="l" defTabSz="1280006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808" autoAdjust="0"/>
    <p:restoredTop sz="94660"/>
  </p:normalViewPr>
  <p:slideViewPr>
    <p:cSldViewPr>
      <p:cViewPr>
        <p:scale>
          <a:sx n="66" d="100"/>
          <a:sy n="66" d="100"/>
        </p:scale>
        <p:origin x="-1938" y="-756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7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0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0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0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0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9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8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5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5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7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8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2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400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0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00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00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01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01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01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0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02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2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75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7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03" indent="0">
              <a:buNone/>
              <a:defRPr sz="2800" b="1"/>
            </a:lvl2pPr>
            <a:lvl3pPr marL="1280006" indent="0">
              <a:buNone/>
              <a:defRPr sz="2500" b="1"/>
            </a:lvl3pPr>
            <a:lvl4pPr marL="1920009" indent="0">
              <a:buNone/>
              <a:defRPr sz="2200" b="1"/>
            </a:lvl4pPr>
            <a:lvl5pPr marL="2560013" indent="0">
              <a:buNone/>
              <a:defRPr sz="2200" b="1"/>
            </a:lvl5pPr>
            <a:lvl6pPr marL="3200016" indent="0">
              <a:buNone/>
              <a:defRPr sz="2200" b="1"/>
            </a:lvl6pPr>
            <a:lvl7pPr marL="3840019" indent="0">
              <a:buNone/>
              <a:defRPr sz="2200" b="1"/>
            </a:lvl7pPr>
            <a:lvl8pPr marL="4480022" indent="0">
              <a:buNone/>
              <a:defRPr sz="2200" b="1"/>
            </a:lvl8pPr>
            <a:lvl9pPr marL="5120025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7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3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2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2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2" y="2009142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4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03" indent="0">
              <a:buNone/>
              <a:defRPr sz="3900"/>
            </a:lvl2pPr>
            <a:lvl3pPr marL="1280006" indent="0">
              <a:buNone/>
              <a:defRPr sz="3400"/>
            </a:lvl3pPr>
            <a:lvl4pPr marL="1920009" indent="0">
              <a:buNone/>
              <a:defRPr sz="2800"/>
            </a:lvl4pPr>
            <a:lvl5pPr marL="2560013" indent="0">
              <a:buNone/>
              <a:defRPr sz="2800"/>
            </a:lvl5pPr>
            <a:lvl6pPr marL="3200016" indent="0">
              <a:buNone/>
              <a:defRPr sz="2800"/>
            </a:lvl6pPr>
            <a:lvl7pPr marL="3840019" indent="0">
              <a:buNone/>
              <a:defRPr sz="2800"/>
            </a:lvl7pPr>
            <a:lvl8pPr marL="4480022" indent="0">
              <a:buNone/>
              <a:defRPr sz="2800"/>
            </a:lvl8pPr>
            <a:lvl9pPr marL="5120025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03" indent="0">
              <a:buNone/>
              <a:defRPr sz="1700"/>
            </a:lvl2pPr>
            <a:lvl3pPr marL="1280006" indent="0">
              <a:buNone/>
              <a:defRPr sz="1400"/>
            </a:lvl3pPr>
            <a:lvl4pPr marL="1920009" indent="0">
              <a:buNone/>
              <a:defRPr sz="1300"/>
            </a:lvl4pPr>
            <a:lvl5pPr marL="2560013" indent="0">
              <a:buNone/>
              <a:defRPr sz="1300"/>
            </a:lvl5pPr>
            <a:lvl6pPr marL="3200016" indent="0">
              <a:buNone/>
              <a:defRPr sz="1300"/>
            </a:lvl6pPr>
            <a:lvl7pPr marL="3840019" indent="0">
              <a:buNone/>
              <a:defRPr sz="1300"/>
            </a:lvl7pPr>
            <a:lvl8pPr marL="4480022" indent="0">
              <a:buNone/>
              <a:defRPr sz="1300"/>
            </a:lvl8pPr>
            <a:lvl9pPr marL="5120025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61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01" tIns="64001" rIns="128001" bIns="6400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2"/>
            <a:ext cx="11521440" cy="6336348"/>
          </a:xfrm>
          <a:prstGeom prst="rect">
            <a:avLst/>
          </a:prstGeom>
        </p:spPr>
        <p:txBody>
          <a:bodyPr vert="horz" lIns="128001" tIns="64001" rIns="128001" bIns="6400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F202C-671A-49A1-AB92-F9B24F987EE6}" type="datetimeFigureOut">
              <a:rPr lang="en-US" smtClean="0"/>
              <a:t>4/28/2014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2"/>
            <a:ext cx="40538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2"/>
            <a:ext cx="2987040" cy="511175"/>
          </a:xfrm>
          <a:prstGeom prst="rect">
            <a:avLst/>
          </a:prstGeom>
        </p:spPr>
        <p:txBody>
          <a:bodyPr vert="horz" lIns="128001" tIns="64001" rIns="128001" bIns="64001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F6DDE-7B9C-40F9-B6CD-17D677C42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6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006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03" indent="-480003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005" indent="-40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00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011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014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017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020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025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028" indent="-320002" algn="l" defTabSz="128000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0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00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0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013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016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019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022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025" algn="l" defTabSz="1280006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600200" y="589550"/>
            <a:ext cx="10160000" cy="3053379"/>
            <a:chOff x="-533400" y="-537029"/>
            <a:chExt cx="10160000" cy="3053379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533400" y="-537029"/>
              <a:ext cx="10160000" cy="3048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5762172" y="2116240"/>
              <a:ext cx="36663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Entropy</a:t>
              </a:r>
              <a:r>
                <a:rPr lang="en-US" b="1" i="1" dirty="0" smtClean="0">
                  <a:solidFill>
                    <a:schemeClr val="bg1"/>
                  </a:solidFill>
                  <a:latin typeface="Bradley Hand ITC" panose="03070402050302030203" pitchFamily="66" charset="0"/>
                </a:rPr>
                <a:t> Pulse Tube Cryostat (3 K)</a:t>
              </a:r>
              <a:endParaRPr lang="en-US" b="1" i="1" dirty="0">
                <a:solidFill>
                  <a:schemeClr val="bg1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600200" y="3928015"/>
            <a:ext cx="10160000" cy="3156286"/>
            <a:chOff x="1600200" y="3928015"/>
            <a:chExt cx="10160000" cy="3156286"/>
          </a:xfrm>
        </p:grpSpPr>
        <p:pic>
          <p:nvPicPr>
            <p:cNvPr id="2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3928015"/>
              <a:ext cx="10160000" cy="3156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8672629" y="6670069"/>
              <a:ext cx="29097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>
                  <a:solidFill>
                    <a:schemeClr val="bg1"/>
                  </a:solidFill>
                  <a:latin typeface="Bradley Hand ITC" panose="03070402050302030203" pitchFamily="66" charset="0"/>
                </a:rPr>
                <a:t>Silicon Photonic Crystal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069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44" y="685800"/>
            <a:ext cx="10159999" cy="304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42943" y="798668"/>
            <a:ext cx="30973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err="1" smtClean="0">
                <a:solidFill>
                  <a:schemeClr val="bg1"/>
                </a:solidFill>
                <a:latin typeface="Bradley Hand ITC" panose="03070402050302030203" pitchFamily="66" charset="0"/>
              </a:rPr>
              <a:t>AlGaAs</a:t>
            </a:r>
            <a:r>
              <a:rPr lang="en-US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 Photonic Crystals </a:t>
            </a:r>
            <a:endParaRPr lang="en-US" sz="20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344" y="4009763"/>
            <a:ext cx="10159999" cy="304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4615542" y="6277428"/>
            <a:ext cx="118654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latin typeface="Bradley Hand ITC" panose="03070402050302030203" pitchFamily="66" charset="0"/>
              </a:rPr>
              <a:t>Photonic </a:t>
            </a:r>
          </a:p>
          <a:p>
            <a:r>
              <a:rPr lang="en-US" sz="2000" b="1" i="1" dirty="0" err="1" smtClean="0">
                <a:latin typeface="Bradley Hand ITC" panose="03070402050302030203" pitchFamily="66" charset="0"/>
              </a:rPr>
              <a:t>Graphene</a:t>
            </a:r>
            <a:endParaRPr lang="en-US" sz="2000" b="1" i="1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80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10159999" cy="304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8212337" y="3429000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4-Photon Quantum States</a:t>
            </a:r>
            <a:endParaRPr lang="en-US" sz="20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191000"/>
            <a:ext cx="10159999" cy="304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7231299" y="6762690"/>
            <a:ext cx="4046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chemeClr val="bg1"/>
                </a:solidFill>
                <a:latin typeface="Bradley Hand ITC" panose="03070402050302030203" pitchFamily="66" charset="0"/>
              </a:rPr>
              <a:t>Reflection and Transmission Setup</a:t>
            </a:r>
            <a:endParaRPr lang="en-US" sz="2000" b="1" i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023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Office PowerPoint</Application>
  <PresentationFormat>A3 Paper (297x420 mm)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x</cp:lastModifiedBy>
  <cp:revision>4</cp:revision>
  <dcterms:created xsi:type="dcterms:W3CDTF">2014-04-28T19:46:24Z</dcterms:created>
  <dcterms:modified xsi:type="dcterms:W3CDTF">2014-04-28T20:22:21Z</dcterms:modified>
</cp:coreProperties>
</file>