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4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1" autoAdjust="0"/>
    <p:restoredTop sz="90610" autoAdjust="0"/>
  </p:normalViewPr>
  <p:slideViewPr>
    <p:cSldViewPr snapToGrid="0" snapToObjects="1">
      <p:cViewPr>
        <p:scale>
          <a:sx n="100" d="100"/>
          <a:sy n="100" d="100"/>
        </p:scale>
        <p:origin x="-648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6C76-E757-EC41-9848-03EC72B597BA}" type="datetime1">
              <a:rPr lang="fr-CH" smtClean="0"/>
              <a:t>22/06/16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CB70-AD10-A14A-8A26-ACFFE1C47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0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A5F5-09C0-C244-8E94-7CD693A4F916}" type="datetime1">
              <a:rPr lang="fr-CH" smtClean="0"/>
              <a:t>22/06/16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7E4E2-4142-8E4B-B6E5-CC2DEA5249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9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x^{l=0}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{R}^{n_{l=0}}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{R}^{n_0F_1}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{R}^{K_1F_1}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n_1=n_0/2^{p_1}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x^{l=5}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{R}^{n_5F_5}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\theta^{l=6}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{R}^{n_5n_c}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G=G^{l=0}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g_{\theta^{K_1}}^{1}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spectral filters}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signals}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degree}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{spectral filters}</a:t>
            </a:r>
            <a:endParaRPr lang="fr-F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level}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7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png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10" Type="http://schemas.openxmlformats.org/officeDocument/2006/relationships/image" Target="../media/image8.png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813300"/>
            <a:ext cx="1117600" cy="20320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3476133" y="1265369"/>
            <a:ext cx="134869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6600"/>
                </a:solidFill>
              </a:rPr>
              <a:t>ReLu</a:t>
            </a:r>
            <a:r>
              <a:rPr lang="en-US" sz="1200" b="1" i="1" dirty="0" smtClean="0">
                <a:solidFill>
                  <a:srgbClr val="FF6600"/>
                </a:solidFill>
              </a:rPr>
              <a:t> activation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Graph coarsening</a:t>
            </a:r>
          </a:p>
          <a:p>
            <a:pPr algn="ctr"/>
            <a:r>
              <a:rPr lang="en-US" sz="900" b="1" i="1" dirty="0">
                <a:solidFill>
                  <a:srgbClr val="FF6600"/>
                </a:solidFill>
              </a:rPr>
              <a:t>Factor 2</a:t>
            </a:r>
            <a:r>
              <a:rPr lang="en-US" sz="900" b="1" i="1" baseline="30000" dirty="0">
                <a:solidFill>
                  <a:srgbClr val="FF6600"/>
                </a:solidFill>
              </a:rPr>
              <a:t>p</a:t>
            </a:r>
            <a:endParaRPr lang="en-US" sz="900" b="1" i="1" dirty="0">
              <a:solidFill>
                <a:srgbClr val="FF6600"/>
              </a:solidFill>
            </a:endParaRPr>
          </a:p>
          <a:p>
            <a:pPr algn="ctr"/>
            <a:r>
              <a:rPr lang="en-US" sz="900" b="1" i="1" dirty="0" smtClean="0">
                <a:solidFill>
                  <a:srgbClr val="FF6600"/>
                </a:solidFill>
              </a:rPr>
              <a:t>Pre-computed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Pooling </a:t>
            </a:r>
            <a:r>
              <a:rPr lang="en-US" sz="900" b="1" i="1" dirty="0" smtClean="0">
                <a:solidFill>
                  <a:srgbClr val="FF6600"/>
                </a:solidFill>
              </a:rPr>
              <a:t>(GPUs)</a:t>
            </a:r>
          </a:p>
        </p:txBody>
      </p: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4470400"/>
            <a:ext cx="1104900" cy="203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160" y="3719488"/>
            <a:ext cx="510240" cy="352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1772516"/>
            <a:ext cx="772682" cy="77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21" y="2628900"/>
            <a:ext cx="1346269" cy="13246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649" y="2222465"/>
            <a:ext cx="1031311" cy="18689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1739798"/>
            <a:ext cx="853834" cy="840136"/>
          </a:xfrm>
          <a:prstGeom prst="rect">
            <a:avLst/>
          </a:prstGeom>
        </p:spPr>
      </p:pic>
      <p:cxnSp>
        <p:nvCxnSpPr>
          <p:cNvPr id="54" name="Connecteur droit avec flèche 24"/>
          <p:cNvCxnSpPr/>
          <p:nvPr/>
        </p:nvCxnSpPr>
        <p:spPr>
          <a:xfrm>
            <a:off x="1908194" y="3261320"/>
            <a:ext cx="64450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24"/>
          <p:cNvCxnSpPr/>
          <p:nvPr/>
        </p:nvCxnSpPr>
        <p:spPr>
          <a:xfrm>
            <a:off x="1908194" y="3437508"/>
            <a:ext cx="644506" cy="65389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2841252"/>
            <a:ext cx="853834" cy="84013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4010722"/>
            <a:ext cx="853834" cy="840136"/>
          </a:xfrm>
          <a:prstGeom prst="rect">
            <a:avLst/>
          </a:prstGeom>
        </p:spPr>
      </p:pic>
      <p:cxnSp>
        <p:nvCxnSpPr>
          <p:cNvPr id="60" name="Connecteur droit avec flèche 24"/>
          <p:cNvCxnSpPr/>
          <p:nvPr/>
        </p:nvCxnSpPr>
        <p:spPr>
          <a:xfrm>
            <a:off x="3749694" y="2166114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832494" y="1772516"/>
            <a:ext cx="428606" cy="774700"/>
            <a:chOff x="5832494" y="1772516"/>
            <a:chExt cx="428606" cy="774700"/>
          </a:xfrm>
        </p:grpSpPr>
        <p:cxnSp>
          <p:nvCxnSpPr>
            <p:cNvPr id="75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2873970"/>
            <a:ext cx="772682" cy="774700"/>
          </a:xfrm>
          <a:prstGeom prst="rect">
            <a:avLst/>
          </a:prstGeom>
        </p:spPr>
      </p:pic>
      <p:cxnSp>
        <p:nvCxnSpPr>
          <p:cNvPr id="80" name="Connecteur droit avec flèche 24"/>
          <p:cNvCxnSpPr/>
          <p:nvPr/>
        </p:nvCxnSpPr>
        <p:spPr>
          <a:xfrm>
            <a:off x="3749694" y="3267568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4036122"/>
            <a:ext cx="772682" cy="774700"/>
          </a:xfrm>
          <a:prstGeom prst="rect">
            <a:avLst/>
          </a:prstGeom>
        </p:spPr>
      </p:pic>
      <p:cxnSp>
        <p:nvCxnSpPr>
          <p:cNvPr id="85" name="Connecteur droit avec flèche 24"/>
          <p:cNvCxnSpPr/>
          <p:nvPr/>
        </p:nvCxnSpPr>
        <p:spPr>
          <a:xfrm>
            <a:off x="3749694" y="4429720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0406" y="3921720"/>
            <a:ext cx="149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8000"/>
                </a:solidFill>
              </a:rPr>
              <a:t>Graph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Ex: social, biological, 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telecommunication graphs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93641" y="1660617"/>
            <a:ext cx="14069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Spectral Filters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O(K) parameters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O(E.K) operations (GPUs)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903" y="2460354"/>
            <a:ext cx="548493" cy="380898"/>
          </a:xfrm>
          <a:prstGeom prst="rect">
            <a:avLst/>
          </a:prstGeom>
        </p:spPr>
      </p:pic>
      <p:cxnSp>
        <p:nvCxnSpPr>
          <p:cNvPr id="55" name="Connecteur droit avec flèche 24"/>
          <p:cNvCxnSpPr/>
          <p:nvPr/>
        </p:nvCxnSpPr>
        <p:spPr>
          <a:xfrm flipV="1">
            <a:off x="1908194" y="2460354"/>
            <a:ext cx="644506" cy="597766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1578047"/>
            <a:ext cx="320548" cy="3127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1984447"/>
            <a:ext cx="320548" cy="3127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2371797"/>
            <a:ext cx="320548" cy="312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2772069"/>
            <a:ext cx="320548" cy="312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178469"/>
            <a:ext cx="320548" cy="3127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565819"/>
            <a:ext cx="320548" cy="3127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988887"/>
            <a:ext cx="320548" cy="3127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4395287"/>
            <a:ext cx="320548" cy="31273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4782637"/>
            <a:ext cx="320548" cy="312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29465" y="2684534"/>
            <a:ext cx="5775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000" b="1" i="1" dirty="0" smtClean="0">
                <a:solidFill>
                  <a:srgbClr val="0000FF"/>
                </a:solidFill>
              </a:rPr>
              <a:t>…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3001" y="5569134"/>
            <a:ext cx="97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Input signal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o</a:t>
            </a:r>
            <a:r>
              <a:rPr lang="en-US" sz="1200" b="1" i="1" dirty="0" smtClean="0">
                <a:solidFill>
                  <a:srgbClr val="000000"/>
                </a:solidFill>
              </a:rPr>
              <a:t>n graphs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7" name="Left Bracket 6"/>
          <p:cNvSpPr/>
          <p:nvPr/>
        </p:nvSpPr>
        <p:spPr>
          <a:xfrm rot="16200000">
            <a:off x="1118142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92660" y="5543413"/>
            <a:ext cx="3031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Graph convolutional layers</a:t>
            </a:r>
          </a:p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(extract local stationary features on graphs)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49" name="Left Bracket 48"/>
          <p:cNvSpPr/>
          <p:nvPr/>
        </p:nvSpPr>
        <p:spPr>
          <a:xfrm rot="16200000">
            <a:off x="4432671" y="2959321"/>
            <a:ext cx="45719" cy="514786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11582" y="5569134"/>
            <a:ext cx="162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Fully connected layers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51" name="Left Bracket 50"/>
          <p:cNvSpPr/>
          <p:nvPr/>
        </p:nvSpPr>
        <p:spPr>
          <a:xfrm rot="16200000">
            <a:off x="8193958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64927" y="3839272"/>
            <a:ext cx="1088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660066"/>
                </a:solidFill>
              </a:rPr>
              <a:t>Output signal</a:t>
            </a:r>
          </a:p>
          <a:p>
            <a:pPr algn="ctr"/>
            <a:r>
              <a:rPr lang="en-US" sz="900" b="1" i="1" dirty="0" smtClean="0">
                <a:solidFill>
                  <a:srgbClr val="660066"/>
                </a:solidFill>
              </a:rPr>
              <a:t>Class labels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2" y="4542924"/>
            <a:ext cx="596900" cy="165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4965700"/>
            <a:ext cx="1092200" cy="203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566" y="4848864"/>
            <a:ext cx="137156" cy="4571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94" y="5168900"/>
            <a:ext cx="1143000" cy="2032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4889500"/>
            <a:ext cx="1117600" cy="2032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55587"/>
            <a:ext cx="673100" cy="2032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5092700"/>
            <a:ext cx="14732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67" y="5156200"/>
            <a:ext cx="1054100" cy="2159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6" y="2451418"/>
            <a:ext cx="266700" cy="1905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95" y="3626517"/>
            <a:ext cx="266700" cy="1905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5832494" y="2912019"/>
            <a:ext cx="428606" cy="774700"/>
            <a:chOff x="5832494" y="1772516"/>
            <a:chExt cx="428606" cy="774700"/>
          </a:xfrm>
        </p:grpSpPr>
        <p:cxnSp>
          <p:nvCxnSpPr>
            <p:cNvPr id="96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832494" y="4048071"/>
            <a:ext cx="428606" cy="774700"/>
            <a:chOff x="5832494" y="1772516"/>
            <a:chExt cx="428606" cy="774700"/>
          </a:xfrm>
        </p:grpSpPr>
        <p:cxnSp>
          <p:nvCxnSpPr>
            <p:cNvPr id="100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3" y="2415152"/>
            <a:ext cx="6350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3" y="1309819"/>
            <a:ext cx="317500" cy="152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567066"/>
            <a:ext cx="304800" cy="152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83150"/>
            <a:ext cx="1117600" cy="2667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24495" y="2871807"/>
            <a:ext cx="514157" cy="355081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52" y="2803152"/>
            <a:ext cx="2667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3163388"/>
            <a:ext cx="63500" cy="635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27" y="2777692"/>
            <a:ext cx="63500" cy="635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3" y="4007855"/>
            <a:ext cx="635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75106</TotalTime>
  <Words>284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dd</dc:title>
  <dc:creator>Informatique</dc:creator>
  <cp:lastModifiedBy>Xavier Bresson</cp:lastModifiedBy>
  <cp:revision>2949</cp:revision>
  <cp:lastPrinted>2015-11-14T09:12:35Z</cp:lastPrinted>
  <dcterms:created xsi:type="dcterms:W3CDTF">2013-11-07T17:36:55Z</dcterms:created>
  <dcterms:modified xsi:type="dcterms:W3CDTF">2016-06-22T07:28:18Z</dcterms:modified>
</cp:coreProperties>
</file>