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8A5-E370-464F-A7CD-B5D677C7D77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60DE-98DB-4924-AF10-5AFF3B7A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4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8A5-E370-464F-A7CD-B5D677C7D77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60DE-98DB-4924-AF10-5AFF3B7A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6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8A5-E370-464F-A7CD-B5D677C7D77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60DE-98DB-4924-AF10-5AFF3B7A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2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8A5-E370-464F-A7CD-B5D677C7D77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60DE-98DB-4924-AF10-5AFF3B7A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2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8A5-E370-464F-A7CD-B5D677C7D77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60DE-98DB-4924-AF10-5AFF3B7A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6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8A5-E370-464F-A7CD-B5D677C7D77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60DE-98DB-4924-AF10-5AFF3B7A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4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8A5-E370-464F-A7CD-B5D677C7D77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60DE-98DB-4924-AF10-5AFF3B7A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9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8A5-E370-464F-A7CD-B5D677C7D77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60DE-98DB-4924-AF10-5AFF3B7A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2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8A5-E370-464F-A7CD-B5D677C7D77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60DE-98DB-4924-AF10-5AFF3B7A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0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8A5-E370-464F-A7CD-B5D677C7D77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60DE-98DB-4924-AF10-5AFF3B7A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4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D8A5-E370-464F-A7CD-B5D677C7D77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660DE-98DB-4924-AF10-5AFF3B7A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D8A5-E370-464F-A7CD-B5D677C7D776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660DE-98DB-4924-AF10-5AFF3B7A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86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E45D-1549-4DFB-A208-697BF33B1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44A3A-8CD1-4797-BDE4-858056FA3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Marissa Defratti</a:t>
            </a:r>
          </a:p>
        </p:txBody>
      </p:sp>
    </p:spTree>
    <p:extLst>
      <p:ext uri="{BB962C8B-B14F-4D97-AF65-F5344CB8AC3E}">
        <p14:creationId xmlns:p14="http://schemas.microsoft.com/office/powerpoint/2010/main" val="112110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B5D7D36-FB1F-4875-B707-F7065892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44" y="238417"/>
            <a:ext cx="8775912" cy="63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4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Assignment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Defratti, Marissa</dc:creator>
  <cp:lastModifiedBy>Defratti, Marissa</cp:lastModifiedBy>
  <cp:revision>1</cp:revision>
  <dcterms:created xsi:type="dcterms:W3CDTF">2021-09-22T16:33:27Z</dcterms:created>
  <dcterms:modified xsi:type="dcterms:W3CDTF">2021-09-22T16:58:35Z</dcterms:modified>
</cp:coreProperties>
</file>