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12D-3A05-864A-902E-F04CA366330C}" type="datetimeFigureOut">
              <a:rPr lang="en-US" smtClean="0"/>
              <a:t>7/19/10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D1E6-50F5-EA41-BF4D-AF23018F0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12D-3A05-864A-902E-F04CA366330C}" type="datetimeFigureOut">
              <a:rPr lang="en-US" smtClean="0"/>
              <a:t>7/19/10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D1E6-50F5-EA41-BF4D-AF23018F0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12D-3A05-864A-902E-F04CA366330C}" type="datetimeFigureOut">
              <a:rPr lang="en-US" smtClean="0"/>
              <a:t>7/19/10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D1E6-50F5-EA41-BF4D-AF23018F0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12D-3A05-864A-902E-F04CA366330C}" type="datetimeFigureOut">
              <a:rPr lang="en-US" smtClean="0"/>
              <a:t>7/19/10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D1E6-50F5-EA41-BF4D-AF23018F0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12D-3A05-864A-902E-F04CA366330C}" type="datetimeFigureOut">
              <a:rPr lang="en-US" smtClean="0"/>
              <a:t>7/19/10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D1E6-50F5-EA41-BF4D-AF23018F0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12D-3A05-864A-902E-F04CA366330C}" type="datetimeFigureOut">
              <a:rPr lang="en-US" smtClean="0"/>
              <a:t>7/19/10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D1E6-50F5-EA41-BF4D-AF23018F0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12D-3A05-864A-902E-F04CA366330C}" type="datetimeFigureOut">
              <a:rPr lang="en-US" smtClean="0"/>
              <a:t>7/19/10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D1E6-50F5-EA41-BF4D-AF23018F0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12D-3A05-864A-902E-F04CA366330C}" type="datetimeFigureOut">
              <a:rPr lang="en-US" smtClean="0"/>
              <a:t>7/19/10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D1E6-50F5-EA41-BF4D-AF23018F0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12D-3A05-864A-902E-F04CA366330C}" type="datetimeFigureOut">
              <a:rPr lang="en-US" smtClean="0"/>
              <a:t>7/19/10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D1E6-50F5-EA41-BF4D-AF23018F0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12D-3A05-864A-902E-F04CA366330C}" type="datetimeFigureOut">
              <a:rPr lang="en-US" smtClean="0"/>
              <a:t>7/19/10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D1E6-50F5-EA41-BF4D-AF23018F0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12D-3A05-864A-902E-F04CA366330C}" type="datetimeFigureOut">
              <a:rPr lang="en-US" smtClean="0"/>
              <a:t>7/19/10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D1E6-50F5-EA41-BF4D-AF23018F09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D12D-3A05-864A-902E-F04CA366330C}" type="datetimeFigureOut">
              <a:rPr lang="en-US" smtClean="0"/>
              <a:t>7/19/10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D1E6-50F5-EA41-BF4D-AF23018F09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1</vt:lpstr>
      <vt:lpstr>2</vt:lpstr>
      <vt:lpstr>3</vt:lpstr>
      <vt:lpstr>4</vt:lpstr>
      <vt:lpstr>5</vt:lpstr>
      <vt:lpstr>6</vt:lpstr>
      <vt:lpstr>7</vt:lpstr>
    </vt:vector>
  </TitlesOfParts>
  <Company>McKinsey &amp;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Satty Bhens</dc:creator>
  <cp:lastModifiedBy>Satty Bhens</cp:lastModifiedBy>
  <cp:revision>1</cp:revision>
  <dcterms:created xsi:type="dcterms:W3CDTF">2010-07-19T19:52:20Z</dcterms:created>
  <dcterms:modified xsi:type="dcterms:W3CDTF">2010-07-19T19:53:54Z</dcterms:modified>
</cp:coreProperties>
</file>