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98" r:id="rId3"/>
    <p:sldId id="303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07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Oswald" pitchFamily="2" charset="0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CF2DD72B-6603-4E03-B8B5-17AD999F6786}"/>
    <pc:docChg chg="custSel modSld">
      <pc:chgData name="" userId="495979f9a431ddb0" providerId="LiveId" clId="{CF2DD72B-6603-4E03-B8B5-17AD999F6786}" dt="2020-11-01T00:28:30.673" v="64"/>
      <pc:docMkLst>
        <pc:docMk/>
      </pc:docMkLst>
      <pc:sldChg chg="addSp">
        <pc:chgData name="" userId="495979f9a431ddb0" providerId="LiveId" clId="{CF2DD72B-6603-4E03-B8B5-17AD999F6786}" dt="2020-11-01T00:28:30.673" v="64"/>
        <pc:sldMkLst>
          <pc:docMk/>
          <pc:sldMk cId="3263377342" sldId="310"/>
        </pc:sldMkLst>
        <pc:inkChg chg="add">
          <ac:chgData name="" userId="495979f9a431ddb0" providerId="LiveId" clId="{CF2DD72B-6603-4E03-B8B5-17AD999F6786}" dt="2020-11-01T00:28:30.673" v="64"/>
          <ac:inkMkLst>
            <pc:docMk/>
            <pc:sldMk cId="3263377342" sldId="310"/>
            <ac:inkMk id="3" creationId="{3F4CD302-2DF0-42B8-BC5A-48CB09C53927}"/>
          </ac:inkMkLst>
        </pc:inkChg>
      </pc:sldChg>
      <pc:sldChg chg="addSp">
        <pc:chgData name="" userId="495979f9a431ddb0" providerId="LiveId" clId="{CF2DD72B-6603-4E03-B8B5-17AD999F6786}" dt="2020-11-01T00:28:30.673" v="64"/>
        <pc:sldMkLst>
          <pc:docMk/>
          <pc:sldMk cId="2560525751" sldId="311"/>
        </pc:sldMkLst>
        <pc:inkChg chg="add">
          <ac:chgData name="" userId="495979f9a431ddb0" providerId="LiveId" clId="{CF2DD72B-6603-4E03-B8B5-17AD999F6786}" dt="2020-11-01T00:28:30.673" v="64"/>
          <ac:inkMkLst>
            <pc:docMk/>
            <pc:sldMk cId="2560525751" sldId="311"/>
            <ac:inkMk id="4" creationId="{7513447E-38B3-42CC-AF58-67F912A78533}"/>
          </ac:inkMkLst>
        </pc:inkChg>
      </pc:sldChg>
      <pc:sldChg chg="modSp">
        <pc:chgData name="" userId="495979f9a431ddb0" providerId="LiveId" clId="{CF2DD72B-6603-4E03-B8B5-17AD999F6786}" dt="2020-10-31T17:43:57.883" v="63" actId="20577"/>
        <pc:sldMkLst>
          <pc:docMk/>
          <pc:sldMk cId="1000049382" sldId="313"/>
        </pc:sldMkLst>
        <pc:spChg chg="mod">
          <ac:chgData name="" userId="495979f9a431ddb0" providerId="LiveId" clId="{CF2DD72B-6603-4E03-B8B5-17AD999F6786}" dt="2020-10-31T17:43:57.883" v="63" actId="20577"/>
          <ac:spMkLst>
            <pc:docMk/>
            <pc:sldMk cId="1000049382" sldId="313"/>
            <ac:spMk id="3" creationId="{7E309C02-3FAB-443B-AC93-13B3E275EB71}"/>
          </ac:spMkLst>
        </pc:spChg>
      </pc:sldChg>
    </pc:docChg>
  </pc:docChgLst>
  <pc:docChgLst>
    <pc:chgData userId="495979f9a431ddb0" providerId="LiveId" clId="{C90718C2-7D4E-4B94-83A7-839759668BBA}"/>
    <pc:docChg chg="undo custSel addSld delSld modSld sldOrd">
      <pc:chgData name="" userId="495979f9a431ddb0" providerId="LiveId" clId="{C90718C2-7D4E-4B94-83A7-839759668BBA}" dt="2020-10-31T00:38:14.424" v="3040" actId="20577"/>
      <pc:docMkLst>
        <pc:docMk/>
      </pc:docMkLst>
      <pc:sldChg chg="modSp">
        <pc:chgData name="" userId="495979f9a431ddb0" providerId="LiveId" clId="{C90718C2-7D4E-4B94-83A7-839759668BBA}" dt="2020-10-30T23:35:48.867" v="26" actId="20577"/>
        <pc:sldMkLst>
          <pc:docMk/>
          <pc:sldMk cId="1753943686" sldId="298"/>
        </pc:sldMkLst>
        <pc:spChg chg="mod">
          <ac:chgData name="" userId="495979f9a431ddb0" providerId="LiveId" clId="{C90718C2-7D4E-4B94-83A7-839759668BBA}" dt="2020-10-30T23:35:48.867" v="26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C90718C2-7D4E-4B94-83A7-839759668BBA}" dt="2020-10-30T23:36:13.632" v="174" actId="20577"/>
        <pc:sldMkLst>
          <pc:docMk/>
          <pc:sldMk cId="3777021594" sldId="303"/>
        </pc:sldMkLst>
        <pc:spChg chg="mod">
          <ac:chgData name="" userId="495979f9a431ddb0" providerId="LiveId" clId="{C90718C2-7D4E-4B94-83A7-839759668BBA}" dt="2020-10-30T23:35:42.477" v="4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C90718C2-7D4E-4B94-83A7-839759668BBA}" dt="2020-10-30T23:36:13.632" v="174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C90718C2-7D4E-4B94-83A7-839759668BBA}" dt="2020-10-30T23:35:29.380" v="0" actId="478"/>
          <ac:picMkLst>
            <pc:docMk/>
            <pc:sldMk cId="3777021594" sldId="303"/>
            <ac:picMk id="5" creationId="{7CD0677F-99C2-498F-A1CF-EABF835085D3}"/>
          </ac:picMkLst>
        </pc:picChg>
        <pc:picChg chg="add mod">
          <ac:chgData name="" userId="495979f9a431ddb0" providerId="LiveId" clId="{C90718C2-7D4E-4B94-83A7-839759668BBA}" dt="2020-10-30T23:35:40.118" v="2" actId="1076"/>
          <ac:picMkLst>
            <pc:docMk/>
            <pc:sldMk cId="3777021594" sldId="303"/>
            <ac:picMk id="9" creationId="{F6732A20-BEF6-47E8-BFC5-D8BC08627B6E}"/>
          </ac:picMkLst>
        </pc:picChg>
      </pc:sldChg>
      <pc:sldChg chg="addSp delSp modSp add del">
        <pc:chgData name="" userId="495979f9a431ddb0" providerId="LiveId" clId="{C90718C2-7D4E-4B94-83A7-839759668BBA}" dt="2020-10-31T00:38:14.424" v="3040" actId="20577"/>
        <pc:sldMkLst>
          <pc:docMk/>
          <pc:sldMk cId="4232748695" sldId="307"/>
        </pc:sldMkLst>
        <pc:spChg chg="mod">
          <ac:chgData name="" userId="495979f9a431ddb0" providerId="LiveId" clId="{C90718C2-7D4E-4B94-83A7-839759668BBA}" dt="2020-10-31T00:38:14.424" v="3040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C90718C2-7D4E-4B94-83A7-839759668BBA}" dt="2020-10-30T23:37:22.332" v="195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C90718C2-7D4E-4B94-83A7-839759668BBA}" dt="2020-10-30T23:37:06.985" v="187" actId="478"/>
          <ac:picMkLst>
            <pc:docMk/>
            <pc:sldMk cId="4232748695" sldId="307"/>
            <ac:picMk id="8" creationId="{7986E645-074F-4D53-A659-6FEB208F5D69}"/>
          </ac:picMkLst>
        </pc:picChg>
        <pc:picChg chg="add mod">
          <ac:chgData name="" userId="495979f9a431ddb0" providerId="LiveId" clId="{C90718C2-7D4E-4B94-83A7-839759668BBA}" dt="2020-10-30T23:37:15.250" v="189" actId="1076"/>
          <ac:picMkLst>
            <pc:docMk/>
            <pc:sldMk cId="4232748695" sldId="307"/>
            <ac:picMk id="10" creationId="{2AD97662-51D0-408D-AF1B-F9AFD29FCD17}"/>
          </ac:picMkLst>
        </pc:picChg>
      </pc:sldChg>
      <pc:sldChg chg="addSp delSp modSp modAnim">
        <pc:chgData name="" userId="495979f9a431ddb0" providerId="LiveId" clId="{C90718C2-7D4E-4B94-83A7-839759668BBA}" dt="2020-10-31T00:20:41.063" v="510"/>
        <pc:sldMkLst>
          <pc:docMk/>
          <pc:sldMk cId="3263377342" sldId="310"/>
        </pc:sldMkLst>
        <pc:spChg chg="mod">
          <ac:chgData name="" userId="495979f9a431ddb0" providerId="LiveId" clId="{C90718C2-7D4E-4B94-83A7-839759668BBA}" dt="2020-10-30T23:53:09.272" v="217" actId="20577"/>
          <ac:spMkLst>
            <pc:docMk/>
            <pc:sldMk cId="3263377342" sldId="310"/>
            <ac:spMk id="2" creationId="{E5150510-4FD4-4C7D-82AE-A829502D90CD}"/>
          </ac:spMkLst>
        </pc:spChg>
        <pc:spChg chg="del mod">
          <ac:chgData name="" userId="495979f9a431ddb0" providerId="LiveId" clId="{C90718C2-7D4E-4B94-83A7-839759668BBA}" dt="2020-10-31T00:11:41.996" v="454" actId="478"/>
          <ac:spMkLst>
            <pc:docMk/>
            <pc:sldMk cId="3263377342" sldId="310"/>
            <ac:spMk id="3" creationId="{54BB829C-6234-4F27-B9D8-7F7ADC3A6884}"/>
          </ac:spMkLst>
        </pc:spChg>
        <pc:spChg chg="add mod">
          <ac:chgData name="" userId="495979f9a431ddb0" providerId="LiveId" clId="{C90718C2-7D4E-4B94-83A7-839759668BBA}" dt="2020-10-30T23:53:40.990" v="231" actId="14100"/>
          <ac:spMkLst>
            <pc:docMk/>
            <pc:sldMk cId="3263377342" sldId="310"/>
            <ac:spMk id="4" creationId="{CF93CC0E-BABC-45EB-A692-498490AD1F88}"/>
          </ac:spMkLst>
        </pc:spChg>
        <pc:spChg chg="add mod">
          <ac:chgData name="" userId="495979f9a431ddb0" providerId="LiveId" clId="{C90718C2-7D4E-4B94-83A7-839759668BBA}" dt="2020-10-30T23:54:40.441" v="253" actId="13822"/>
          <ac:spMkLst>
            <pc:docMk/>
            <pc:sldMk cId="3263377342" sldId="310"/>
            <ac:spMk id="5" creationId="{714A251C-B4B7-4B25-82C1-5BD76A40960F}"/>
          </ac:spMkLst>
        </pc:spChg>
        <pc:spChg chg="add mod">
          <ac:chgData name="" userId="495979f9a431ddb0" providerId="LiveId" clId="{C90718C2-7D4E-4B94-83A7-839759668BBA}" dt="2020-10-30T23:54:47.599" v="279" actId="20577"/>
          <ac:spMkLst>
            <pc:docMk/>
            <pc:sldMk cId="3263377342" sldId="310"/>
            <ac:spMk id="6" creationId="{5622A386-D9CC-408D-90EA-B6F5076EE985}"/>
          </ac:spMkLst>
        </pc:spChg>
        <pc:spChg chg="add mod">
          <ac:chgData name="" userId="495979f9a431ddb0" providerId="LiveId" clId="{C90718C2-7D4E-4B94-83A7-839759668BBA}" dt="2020-10-31T00:03:15.630" v="295" actId="1076"/>
          <ac:spMkLst>
            <pc:docMk/>
            <pc:sldMk cId="3263377342" sldId="310"/>
            <ac:spMk id="11" creationId="{370D4EFE-8E79-4C74-B0B4-72E2FB557AC9}"/>
          </ac:spMkLst>
        </pc:spChg>
        <pc:spChg chg="add mod">
          <ac:chgData name="" userId="495979f9a431ddb0" providerId="LiveId" clId="{C90718C2-7D4E-4B94-83A7-839759668BBA}" dt="2020-10-31T00:16:19.697" v="460" actId="1076"/>
          <ac:spMkLst>
            <pc:docMk/>
            <pc:sldMk cId="3263377342" sldId="310"/>
            <ac:spMk id="12" creationId="{52DD71F3-6FCC-483E-9CE2-E97DDEE736D8}"/>
          </ac:spMkLst>
        </pc:spChg>
        <pc:spChg chg="add mod">
          <ac:chgData name="" userId="495979f9a431ddb0" providerId="LiveId" clId="{C90718C2-7D4E-4B94-83A7-839759668BBA}" dt="2020-10-31T00:16:52.581" v="494" actId="1076"/>
          <ac:spMkLst>
            <pc:docMk/>
            <pc:sldMk cId="3263377342" sldId="310"/>
            <ac:spMk id="13" creationId="{794179FA-1E60-4AB5-9A7D-F5CD948284F1}"/>
          </ac:spMkLst>
        </pc:spChg>
        <pc:spChg chg="add mod ord">
          <ac:chgData name="" userId="495979f9a431ddb0" providerId="LiveId" clId="{C90718C2-7D4E-4B94-83A7-839759668BBA}" dt="2020-10-31T00:19:51.369" v="509" actId="1076"/>
          <ac:spMkLst>
            <pc:docMk/>
            <pc:sldMk cId="3263377342" sldId="310"/>
            <ac:spMk id="14" creationId="{7EF8CF58-C9B5-4E7E-A21C-B04AA07C4E9F}"/>
          </ac:spMkLst>
        </pc:spChg>
        <pc:spChg chg="add del mod">
          <ac:chgData name="" userId="495979f9a431ddb0" providerId="LiveId" clId="{C90718C2-7D4E-4B94-83A7-839759668BBA}" dt="2020-10-31T00:19:36.120" v="500" actId="478"/>
          <ac:spMkLst>
            <pc:docMk/>
            <pc:sldMk cId="3263377342" sldId="310"/>
            <ac:spMk id="15" creationId="{05E29CDC-B02C-4BD9-A429-641556E90368}"/>
          </ac:spMkLst>
        </pc:spChg>
        <pc:spChg chg="add mod">
          <ac:chgData name="" userId="495979f9a431ddb0" providerId="LiveId" clId="{C90718C2-7D4E-4B94-83A7-839759668BBA}" dt="2020-10-31T00:19:43.754" v="507" actId="20577"/>
          <ac:spMkLst>
            <pc:docMk/>
            <pc:sldMk cId="3263377342" sldId="310"/>
            <ac:spMk id="16" creationId="{5D51C2E9-BB0C-40B4-9B03-30AD8D5B58B4}"/>
          </ac:spMkLst>
        </pc:spChg>
        <pc:cxnChg chg="add mod">
          <ac:chgData name="" userId="495979f9a431ddb0" providerId="LiveId" clId="{C90718C2-7D4E-4B94-83A7-839759668BBA}" dt="2020-10-30T23:55:18.048" v="284" actId="13822"/>
          <ac:cxnSpMkLst>
            <pc:docMk/>
            <pc:sldMk cId="3263377342" sldId="310"/>
            <ac:cxnSpMk id="8" creationId="{8E76C7F0-BC91-4A93-83C9-8D527581ADCD}"/>
          </ac:cxnSpMkLst>
        </pc:cxnChg>
      </pc:sldChg>
      <pc:sldChg chg="addSp modSp add">
        <pc:chgData name="" userId="495979f9a431ddb0" providerId="LiveId" clId="{C90718C2-7D4E-4B94-83A7-839759668BBA}" dt="2020-10-31T00:23:52.525" v="961" actId="207"/>
        <pc:sldMkLst>
          <pc:docMk/>
          <pc:sldMk cId="2560525751" sldId="311"/>
        </pc:sldMkLst>
        <pc:spChg chg="mod">
          <ac:chgData name="" userId="495979f9a431ddb0" providerId="LiveId" clId="{C90718C2-7D4E-4B94-83A7-839759668BBA}" dt="2020-10-31T00:20:49.292" v="533" actId="20577"/>
          <ac:spMkLst>
            <pc:docMk/>
            <pc:sldMk cId="2560525751" sldId="311"/>
            <ac:spMk id="2" creationId="{C5B01B3B-A670-442C-8E7F-38507B3F2EA6}"/>
          </ac:spMkLst>
        </pc:spChg>
        <pc:spChg chg="add mod">
          <ac:chgData name="" userId="495979f9a431ddb0" providerId="LiveId" clId="{C90718C2-7D4E-4B94-83A7-839759668BBA}" dt="2020-10-31T00:23:52.525" v="961" actId="207"/>
          <ac:spMkLst>
            <pc:docMk/>
            <pc:sldMk cId="2560525751" sldId="311"/>
            <ac:spMk id="3" creationId="{A5C327E0-4A88-4981-93E5-6D4636F0247E}"/>
          </ac:spMkLst>
        </pc:spChg>
      </pc:sldChg>
      <pc:sldChg chg="modSp add">
        <pc:chgData name="" userId="495979f9a431ddb0" providerId="LiveId" clId="{C90718C2-7D4E-4B94-83A7-839759668BBA}" dt="2020-10-31T00:28:12.500" v="1368" actId="20577"/>
        <pc:sldMkLst>
          <pc:docMk/>
          <pc:sldMk cId="1009496748" sldId="312"/>
        </pc:sldMkLst>
        <pc:spChg chg="mod">
          <ac:chgData name="" userId="495979f9a431ddb0" providerId="LiveId" clId="{C90718C2-7D4E-4B94-83A7-839759668BBA}" dt="2020-10-31T00:24:32.343" v="1053" actId="20577"/>
          <ac:spMkLst>
            <pc:docMk/>
            <pc:sldMk cId="1009496748" sldId="312"/>
            <ac:spMk id="2" creationId="{592CBB86-E6B0-4222-8D9B-80BD853A0846}"/>
          </ac:spMkLst>
        </pc:spChg>
        <pc:spChg chg="mod">
          <ac:chgData name="" userId="495979f9a431ddb0" providerId="LiveId" clId="{C90718C2-7D4E-4B94-83A7-839759668BBA}" dt="2020-10-31T00:28:12.500" v="1368" actId="20577"/>
          <ac:spMkLst>
            <pc:docMk/>
            <pc:sldMk cId="1009496748" sldId="312"/>
            <ac:spMk id="3" creationId="{CCD1B2B7-2DF3-4B11-932E-677C15AE269C}"/>
          </ac:spMkLst>
        </pc:spChg>
      </pc:sldChg>
      <pc:sldChg chg="add del">
        <pc:chgData name="" userId="495979f9a431ddb0" providerId="LiveId" clId="{C90718C2-7D4E-4B94-83A7-839759668BBA}" dt="2020-10-31T00:24:08.662" v="965" actId="2696"/>
        <pc:sldMkLst>
          <pc:docMk/>
          <pc:sldMk cId="1172054654" sldId="312"/>
        </pc:sldMkLst>
      </pc:sldChg>
      <pc:sldChg chg="modSp add">
        <pc:chgData name="" userId="495979f9a431ddb0" providerId="LiveId" clId="{C90718C2-7D4E-4B94-83A7-839759668BBA}" dt="2020-10-31T00:29:40.717" v="1824" actId="20577"/>
        <pc:sldMkLst>
          <pc:docMk/>
          <pc:sldMk cId="1000049382" sldId="313"/>
        </pc:sldMkLst>
        <pc:spChg chg="mod">
          <ac:chgData name="" userId="495979f9a431ddb0" providerId="LiveId" clId="{C90718C2-7D4E-4B94-83A7-839759668BBA}" dt="2020-10-31T00:28:27.814" v="1390" actId="20577"/>
          <ac:spMkLst>
            <pc:docMk/>
            <pc:sldMk cId="1000049382" sldId="313"/>
            <ac:spMk id="2" creationId="{CA164D53-195E-4F1F-AFED-0E8BA6416D82}"/>
          </ac:spMkLst>
        </pc:spChg>
        <pc:spChg chg="mod">
          <ac:chgData name="" userId="495979f9a431ddb0" providerId="LiveId" clId="{C90718C2-7D4E-4B94-83A7-839759668BBA}" dt="2020-10-31T00:29:40.717" v="1824" actId="20577"/>
          <ac:spMkLst>
            <pc:docMk/>
            <pc:sldMk cId="1000049382" sldId="313"/>
            <ac:spMk id="3" creationId="{7E309C02-3FAB-443B-AC93-13B3E275EB71}"/>
          </ac:spMkLst>
        </pc:spChg>
      </pc:sldChg>
      <pc:sldChg chg="add del ord">
        <pc:chgData name="" userId="495979f9a431ddb0" providerId="LiveId" clId="{C90718C2-7D4E-4B94-83A7-839759668BBA}" dt="2020-10-31T00:24:14.137" v="966" actId="2696"/>
        <pc:sldMkLst>
          <pc:docMk/>
          <pc:sldMk cId="2786873669" sldId="313"/>
        </pc:sldMkLst>
      </pc:sldChg>
      <pc:sldChg chg="add del">
        <pc:chgData name="" userId="495979f9a431ddb0" providerId="LiveId" clId="{C90718C2-7D4E-4B94-83A7-839759668BBA}" dt="2020-10-31T00:31:15.072" v="1828" actId="2696"/>
        <pc:sldMkLst>
          <pc:docMk/>
          <pc:sldMk cId="1752626182" sldId="314"/>
        </pc:sldMkLst>
      </pc:sldChg>
      <pc:sldChg chg="addSp delSp modSp add">
        <pc:chgData name="" userId="495979f9a431ddb0" providerId="LiveId" clId="{C90718C2-7D4E-4B94-83A7-839759668BBA}" dt="2020-10-31T00:33:42.545" v="2198" actId="20577"/>
        <pc:sldMkLst>
          <pc:docMk/>
          <pc:sldMk cId="2214601046" sldId="314"/>
        </pc:sldMkLst>
        <pc:spChg chg="mod">
          <ac:chgData name="" userId="495979f9a431ddb0" providerId="LiveId" clId="{C90718C2-7D4E-4B94-83A7-839759668BBA}" dt="2020-10-31T00:31:27.124" v="1845" actId="20577"/>
          <ac:spMkLst>
            <pc:docMk/>
            <pc:sldMk cId="2214601046" sldId="314"/>
            <ac:spMk id="2" creationId="{60C5FD7C-958F-4E2D-926F-E3C21EDED901}"/>
          </ac:spMkLst>
        </pc:spChg>
        <pc:spChg chg="del">
          <ac:chgData name="" userId="495979f9a431ddb0" providerId="LiveId" clId="{C90718C2-7D4E-4B94-83A7-839759668BBA}" dt="2020-10-31T00:31:31.492" v="1846"/>
          <ac:spMkLst>
            <pc:docMk/>
            <pc:sldMk cId="2214601046" sldId="314"/>
            <ac:spMk id="3" creationId="{6070F273-C068-4EF2-A036-FBCC44A54BAD}"/>
          </ac:spMkLst>
        </pc:spChg>
        <pc:spChg chg="add mod">
          <ac:chgData name="" userId="495979f9a431ddb0" providerId="LiveId" clId="{C90718C2-7D4E-4B94-83A7-839759668BBA}" dt="2020-10-31T00:31:32.539" v="1848" actId="20577"/>
          <ac:spMkLst>
            <pc:docMk/>
            <pc:sldMk cId="2214601046" sldId="314"/>
            <ac:spMk id="4" creationId="{E445E208-44EC-4669-B0C7-6840B6436298}"/>
          </ac:spMkLst>
        </pc:spChg>
        <pc:spChg chg="add mod">
          <ac:chgData name="" userId="495979f9a431ddb0" providerId="LiveId" clId="{C90718C2-7D4E-4B94-83A7-839759668BBA}" dt="2020-10-31T00:32:10.325" v="2068" actId="20577"/>
          <ac:spMkLst>
            <pc:docMk/>
            <pc:sldMk cId="2214601046" sldId="314"/>
            <ac:spMk id="5" creationId="{8CADD19A-8C5B-4BCD-A488-0A55F1595E48}"/>
          </ac:spMkLst>
        </pc:spChg>
        <pc:spChg chg="add mod">
          <ac:chgData name="" userId="495979f9a431ddb0" providerId="LiveId" clId="{C90718C2-7D4E-4B94-83A7-839759668BBA}" dt="2020-10-31T00:31:34.416" v="1854" actId="20577"/>
          <ac:spMkLst>
            <pc:docMk/>
            <pc:sldMk cId="2214601046" sldId="314"/>
            <ac:spMk id="6" creationId="{3BE79401-5755-4B31-A629-48EF43AC34F7}"/>
          </ac:spMkLst>
        </pc:spChg>
        <pc:spChg chg="add mod">
          <ac:chgData name="" userId="495979f9a431ddb0" providerId="LiveId" clId="{C90718C2-7D4E-4B94-83A7-839759668BBA}" dt="2020-10-31T00:33:42.545" v="2198" actId="20577"/>
          <ac:spMkLst>
            <pc:docMk/>
            <pc:sldMk cId="2214601046" sldId="314"/>
            <ac:spMk id="7" creationId="{FF4E50C1-786B-4FF7-9CED-D2D0EF3655F2}"/>
          </ac:spMkLst>
        </pc:spChg>
      </pc:sldChg>
      <pc:sldChg chg="addSp delSp modSp add">
        <pc:chgData name="" userId="495979f9a431ddb0" providerId="LiveId" clId="{C90718C2-7D4E-4B94-83A7-839759668BBA}" dt="2020-10-31T00:36:08.350" v="2406" actId="20577"/>
        <pc:sldMkLst>
          <pc:docMk/>
          <pc:sldMk cId="2816387343" sldId="315"/>
        </pc:sldMkLst>
        <pc:spChg chg="mod">
          <ac:chgData name="" userId="495979f9a431ddb0" providerId="LiveId" clId="{C90718C2-7D4E-4B94-83A7-839759668BBA}" dt="2020-10-31T00:35:42.638" v="2236" actId="20577"/>
          <ac:spMkLst>
            <pc:docMk/>
            <pc:sldMk cId="2816387343" sldId="315"/>
            <ac:spMk id="2" creationId="{D3AF6370-5A8F-4E93-80F9-B79BE0EDC698}"/>
          </ac:spMkLst>
        </pc:spChg>
        <pc:spChg chg="del">
          <ac:chgData name="" userId="495979f9a431ddb0" providerId="LiveId" clId="{C90718C2-7D4E-4B94-83A7-839759668BBA}" dt="2020-10-31T00:35:38.535" v="2218"/>
          <ac:spMkLst>
            <pc:docMk/>
            <pc:sldMk cId="2816387343" sldId="315"/>
            <ac:spMk id="3" creationId="{E769AA40-8F32-4E55-B0A2-15C8E165FBC8}"/>
          </ac:spMkLst>
        </pc:spChg>
        <pc:spChg chg="del">
          <ac:chgData name="" userId="495979f9a431ddb0" providerId="LiveId" clId="{C90718C2-7D4E-4B94-83A7-839759668BBA}" dt="2020-10-31T00:35:38.535" v="2218"/>
          <ac:spMkLst>
            <pc:docMk/>
            <pc:sldMk cId="2816387343" sldId="315"/>
            <ac:spMk id="4" creationId="{664B1979-07BF-4BFE-9095-383B57315777}"/>
          </ac:spMkLst>
        </pc:spChg>
        <pc:spChg chg="del">
          <ac:chgData name="" userId="495979f9a431ddb0" providerId="LiveId" clId="{C90718C2-7D4E-4B94-83A7-839759668BBA}" dt="2020-10-31T00:35:38.535" v="2218"/>
          <ac:spMkLst>
            <pc:docMk/>
            <pc:sldMk cId="2816387343" sldId="315"/>
            <ac:spMk id="5" creationId="{4675C361-8AEE-4C99-9490-17BCB238F712}"/>
          </ac:spMkLst>
        </pc:spChg>
        <pc:spChg chg="del">
          <ac:chgData name="" userId="495979f9a431ddb0" providerId="LiveId" clId="{C90718C2-7D4E-4B94-83A7-839759668BBA}" dt="2020-10-31T00:35:38.535" v="2218"/>
          <ac:spMkLst>
            <pc:docMk/>
            <pc:sldMk cId="2816387343" sldId="315"/>
            <ac:spMk id="6" creationId="{93B01DDF-E78A-40EB-BC0B-82038DF8EFA3}"/>
          </ac:spMkLst>
        </pc:spChg>
        <pc:spChg chg="add mod">
          <ac:chgData name="" userId="495979f9a431ddb0" providerId="LiveId" clId="{C90718C2-7D4E-4B94-83A7-839759668BBA}" dt="2020-10-31T00:36:08.350" v="2406" actId="20577"/>
          <ac:spMkLst>
            <pc:docMk/>
            <pc:sldMk cId="2816387343" sldId="315"/>
            <ac:spMk id="7" creationId="{5A34D8DF-5BA9-48A3-B9E4-AF510DE578FD}"/>
          </ac:spMkLst>
        </pc:spChg>
      </pc:sldChg>
      <pc:sldChg chg="add del ord">
        <pc:chgData name="" userId="495979f9a431ddb0" providerId="LiveId" clId="{C90718C2-7D4E-4B94-83A7-839759668BBA}" dt="2020-10-31T00:31:21.436" v="1829" actId="2696"/>
        <pc:sldMkLst>
          <pc:docMk/>
          <pc:sldMk cId="4214600997" sldId="315"/>
        </pc:sldMkLst>
      </pc:sldChg>
      <pc:sldChg chg="modSp add">
        <pc:chgData name="" userId="495979f9a431ddb0" providerId="LiveId" clId="{C90718C2-7D4E-4B94-83A7-839759668BBA}" dt="2020-10-31T00:37:41.544" v="2843" actId="20577"/>
        <pc:sldMkLst>
          <pc:docMk/>
          <pc:sldMk cId="2716353324" sldId="316"/>
        </pc:sldMkLst>
        <pc:spChg chg="mod">
          <ac:chgData name="" userId="495979f9a431ddb0" providerId="LiveId" clId="{C90718C2-7D4E-4B94-83A7-839759668BBA}" dt="2020-10-31T00:36:17.107" v="2433" actId="20577"/>
          <ac:spMkLst>
            <pc:docMk/>
            <pc:sldMk cId="2716353324" sldId="316"/>
            <ac:spMk id="2" creationId="{A5AEDB8E-637F-4780-9441-7FAF3ED2C8C6}"/>
          </ac:spMkLst>
        </pc:spChg>
        <pc:spChg chg="mod">
          <ac:chgData name="" userId="495979f9a431ddb0" providerId="LiveId" clId="{C90718C2-7D4E-4B94-83A7-839759668BBA}" dt="2020-10-31T00:37:41.544" v="2843" actId="20577"/>
          <ac:spMkLst>
            <pc:docMk/>
            <pc:sldMk cId="2716353324" sldId="316"/>
            <ac:spMk id="3" creationId="{367966D7-6DE5-478E-A4B7-626B8724CCB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1T00:14:28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17057 4993 270 0,'0'0'0'0,"-36"-19"0"0,18 19 0 0,-18-17 4 0,19 17 1 16,-18-18 0-16,-1 18-1 0,1-16-1 0,19-2 0 0,-20 0-1 15,19 0 1-15,-19 0 5 0,1 1 0 0,0-2-1 16,-1 2 2-16,1 0-6 0,-1 0 1 0,2 17-1 16,-20-19 1-16,19 2 2 0,-18 17 0 0,0-18 0 15,0 18 0-15,0 0-3 0,1 0 0 0,-2 0 0 16,-15 18 0-16,15-1 2 0,1 2 0 0,0-2 0 16,-17 17 0-16,17-15-3 0,-1 16 1 0,2-17 0 15,-1 18 0-15,-1-2 0 0,21 2 0 0,-21-1 0 16,19 1 0-16,-18-2-1 0,17 2 0 0,1-1 0 15,-1 18 0-15,19-18-1 0,0 1 0 0,-18-1 0 0,16-1 1 16,19 20-1-16,-17-18 0 0,-1-19 0 16,18 18 0-16,0 1 0 0,0 15 0 0,18-14 0 0,-18-20 1 15,17 19-2-15,-17-1 1 0,19 18 0 0,-2-18 0 16,18 1 0-16,-18 16 0 0,2-16-1 0,16 16 1 16,-18-16 0-16,2-1-1 0,15 1 1 0,-16-2 0 15,18 2-1-15,-1-19 1 0,18 18-1 0,-19-16 1 16,2 15-1-16,-2-16 1 0,3 0-1 0,15 0 0 0,1-1 1 15,-17 1-1-15,16 0 1 0,2-18-1 16,-1 18 0-16,-1-18 1 0,2 17-1 0,16 0 1 0,0-17-1 16,1 18 0-16,0-18 0 0,-1 0 0 0,-18 0 0 15,19 0 1-15,0 0-1 0,0 0 0 0,0 0 0 16,-2-18 0-16,2 18 0 0,17-17 0 0,-17 17 0 16,-18-17 0-16,17-1 0 0,19 0 1 0,-18 18-1 0,-1-18 0 15,-1 1 0-15,20-19 0 0,-19 18 0 0,1 1 0 16,0 0 0-16,0-2 0 0,-1-16 0 0,1 18 0 0,-17 0 0 15,15-19 0-15,2 1 0 0,-19 17 0 0,19-17 0 16,-18-1 0-16,18 1 0 0,-19 18 0 16,2-37 0-16,-1 20 0 0,-1-2 0 0,2-16 0 0,-19 16 0 15,-1-17 0-15,2 18 0 0,-1-19 0 0,0 2 0 16,1-1 0-16,-19 0 0 0,1 18 0 0,0-18 0 16,0 18 0-16,-1-19 0 0,0 1 0 15,-17 1 0-15,0 16 0 0,0-17 0 0,0 1 0 0,0-2 0 16,-17 2 0-16,17-1 0 0,-17 17 0 0,-19-17 1 15,18 1-1-15,-16-1 0 0,-2-1 0 0,1 2 0 16,-1-1 1-16,-16 18-1 0,-1-18 0 0,0 17 1 0,-35-16-1 16,34 16 0-16,-16 1 1 0,-19-1-1 0,-16 1 0 15,17 18 1-15,-18-2-1 0,0 2 1 0,1 0 0 16,-19 17-1-16,0 0 0 0,2 0 1 0,-20 17 0 16,1 0-1-16,18 2 1 0,-19-2 0 0,-16 18 0 15,-1 19-1-15,18-1 1 0,-18-1-1 0,1 18 1 16,-1-16 0-16,17 16 1 0,1 1-1 0,-1 17 0 15,2-17 0-15,34-1 0 0,-35 2 0 0,17-2 0 0,18 1 1 16,2-1 1-16,15 18-1 0</inkml:trace>
  <inkml:trace contextRef="#ctx0" brushRef="#br0" timeOffset="1691.754">10723 8291 141 0,'0'0'0'0,"19"-17"0"16,-2 17 33-16,18 0 1 0,-17-18 0 15,18 18-1-15,-2-17-29 0,-15 17-1 0,16-17 0 16,1-2 1-16,-1 19 4 0,-1-17 1 0,2 17-1 0,-2-18 0 16,2 18-4-16,-19 0 0 0,19-17-1 15,-1 17 1-15,0-19-1 0,-16 19 0 0,15 0-1 0,2-17 2 16,-18 17-3-16,16 0 1 0,3 0 0 16,-3-17 0-16,2 17-2 0,-1 0 0 0,1 0 1 0,-1 0-1 15,0 0 0-15,1 0 1 0,-3 0-1 0,21-18 0 16,-18 18 0-16,-1 0-1 0,-1 0 1 0,2 0-1 15,-1 0 1-15,1 0 0 0,17 0-1 0,-18 0 1 16,19 0 0-16,-2 0 0 0,-16-17 0 0,17 17 0 16,-1-19 0-16,-16 19 0 0,-2-17 0 0,19 17 0 0,0-18-1 15,0 18 1-15,-17-17 0 0,16 17 0 16,2 0 0-16,-1-19-1 0,-1 19 1 0,-16-17 0 0,17 17 0 16,0 0-1-16,0 0 1 0,-1-17 0 15,-17 17 0-15,19 0 0 0,-2 0-1 0,1 0 1 0,0 0 0 16,0 0 0-16,-17 0 0 0,17 0 0 0,-1 0-1 0,2 0 1 15,-20 0 0-15,20 0 0 0,-2 0 0 0,1 0 0 16,-18 0 0-16,19 0 0 0,-2 17-1 0,1-17 1 16,1 0 0-16,-2 0 0 0,1 0 0 0,-17 0 0 15,16 0 0-15,2 17 0 0,-1-17 0 0,-19 19 0 16,19-19 0-16,-1 17 0 0,2 1 0 0,16-18 0 16,-16 36 0-16,17-36 0 0,-19 17 0 0,18 1 0 0</inkml:trace>
  <inkml:trace contextRef="#ctx0" brushRef="#br0" timeOffset="2565.546">25223 8186 182 0,'0'0'0'0,"0"0"10"15,0 0 1-15,0 0 0 0,0 0 0 0,0 0-7 16,0 0 0-16,0 0 0 0,0 0 0 0,52-18 7 0,-16 1 1 16,-1 17-1-16,1-19 1 0,-1 2-8 15,18 17 0-15,-18 0 0 0,1-17 1 0,17 17 2 0,0 0 1 0,0 0-1 16,-19 0 1-16,19 0-5 0,1 0 1 0,-2 0-1 16,1 17 1-16,0-17 0 0,18 17 1 0,0-17-1 15,0 19 1-15,-2-19-2 0,-15 17-1 0,15 1 1 16,20-18 0-16,-19 17 0 0,18-17 2 15,-17 19-1-15,36-19 0 0,-37 17-2 0,-1 0 1 0,21 1-1 16,-2-18 1-16,0 17-3 0,0 2 1 16,-17-2 0-16,17 0 0 0,0 0 0 0,-18 2-1 0,18 16 1 15,0-18 0-15,2 2 0 0,-2-1 1 0,0-1-1 16,0 0 1-16,-1 0-1 0,-16 2 0 0,17-2 0 0,19-17 1 16,-19 0-1-16,-17 18 1 0,17-18 0 0</inkml:trace>
  <inkml:trace contextRef="#ctx0" brushRef="#br0" timeOffset="38144.256">2256 8821 185 0,'0'0'0'0,"-33"0"0"0,15 0 0 16,18 0 1-16,0-18-1 0,-18 18 0 15,18 0 1-15,0-18 0 16,0 18 0-16,-18-16-1 0,18-4 1 16,0 4 0-16,0-2 2 0,0 1 0 0,0 17 0 15,0-18 0-15,-17 18-1 0,17 0 0 0,0 0 0 16,0 0 0-16,0 0 6 0,0 0 1 15,0 0 0-15,0 0-1 0,0 0-4 0,0 0 0 0,0 0-1 16,0 0 1-16,0 18-1 0,17-18 1 0,-17 17 0 16,18 37 0-16,0-2-2 0,-18-16 0 0,18-2 1 15,-18 2-1-15,16 16 0 0,-16-16 1 0,0-1-1 16,17 18 1-16,-17 1-2 0,0-20 1 0,0 20-1 16,0-1 1-16,0-1-1 0,0-16 1 0,0 16-1 15,0 1 1-15,0-17-2 0,0 16 2 0,-17-16-1 0,17 16 0 16,-16 1 2-16,16-18 0 0,0 2 0 0,0-3 0 15,-18-15-1-15,18 15-1 0,-18 2 1 0,18-18 0 16,0-1 5-16,0 0-1 0,0 1 1 0,0 0-1 16,0-18-3-16,0 0 0 0,18 18 0 0,-18-18 1 15,0 0 5-15,0 0 0 0,0 0 0 0,18 0 0 16,-2 0-6-16,1-18 1 0,2 18 0 0,16-18 0 16,18 0 4-16,-18 1 0 0,1 0 1 0,-1-1 0 15,18 0-6-15,-18 0 1 0,1 1 0 0,16 0-1 16,-16-2 4-16,17 2-1 0,0 17 1 0,16 0 0 0,-15-17-4 15,-1 17 0-15,17 0 0 0,0 0 1 0,-16 0 1 0,-1 0 0 16,18-18 0-16,0 36 0 0,-2-18-3 16,1 0 1-16,1 0 0 0,0 0 0 0,-18 0 0 0,18 0 1 15,0 17-1-15,-1-17 1 16,1 0-2-16,17 0 0 0,-17 17 0 0,-1-17 0 0,-1 0 1 0,2 0-1 16,-18 0 1-16,36 0 0 0,-19 19-1 0,1-19-1 15,0 0 1-15,0 17 0 0,-2-17-1 0,2 0 1 16,0 17-1-16,0-17 1 0,-2 0-1 0,2 0 0 15,0 18 1-15,17-18-1 0,0 18-1 0,-17-18 2 0,-1 18-2 16,19-18 2-16,-1 0-2 0,-17 17 1 0,17 0 0 16,0-17 0-16,-1 0-1 0,-16 18 1 0,17 0 0 15,0-18-1-15,1 18 1 0,0-18 0 0,-19 17-1 16,35-17 1-16,-16 17-1 0,-1-17 0 0,18 0 0 16,0 19 1-16,-18-19-1 0,18 0 0 0,-18 0 0 15,18 17 0-15,-1-17 0 0,2 0 0 0,-2 0 0 16,1 0 1-16,0 0-1 0,-1 0 0 0,2 0 0 15,16 0 0-15,-16 17 0 0,-2-17 0 0,18 0 0 16,0 0 0-16,-16 0 0 0,16 0 0 0,-17 0 0 0,34 0 1 16,-16 0-1-16,-18 0 0 0,18 0 0 0,0 18 0 15,15-36 0-15,-32 18 0 0,16 0 0 0,1 0 0 16,18 0 0-16,-20-17 0 0,2 17 0 0,0 0 0 16,-1 0 0-16,-16-17 0 0,32 17 0 0,-15-19 0 15,0 19 0-15,-1-17 0 0,19 17 0 0,-18-17 0 16,-2 17 0-16,2-18 0 0,18 0 0 0,-1 0 0 0,-19 18-1 0,2-17 1 15,-1 0 0-15,36 17 0 0,-35-18-1 16,-1 0 1-16,0 0 0 0,19 18 0 0,-18-17-1 0,-1 0 0 16,0 17 1-16,19-19-1 15,-20 2 0-15,3 17 1 0,-2-17-1 0,0 17 1 0,18-18-1 0,-35-1 0 16,35 19 0-16,-16-17 0 0,-4 17 1 0,4 0-1 16,-1 0 0-16,-1 0 1 0,1 0-1 0,-20 0 0 15,21 0 0-15,-3 17 1 0,3-17-1 0,-1 0 1 0,-1 19-1 16,0-19 1-16,-18 18-1 0,20-18 0 0,-20 17 1 15,19 0-1-15,-19-17 1 0,0 19-1 0,2-2 1 16,16 0 0-16,-16-17 0 0,-2 18 0 0,18 0 0 16,-17 0 0-16,18-1 0 0,-18 0 0 0,0 1 0 15,16 0 0-15,-15 0 0 0,-19-1 0 0,0 0 0 16,18 2 0-16,1-2 0 0,-38 0 1 0,20-17-1 16,16 18 0-16,-17 0 1 0,-17 0-1 0,17 0 0 15,0-1 1-15,1 0-1 0,-20 2 1 0,21-2-1 16,-21 0 0-16,21 1 1 0,-20 0-1 0,0-18 1 15,19 18-1-15,-18-18 0 0,-1 17 1 0,-1-17-1 0,2 0 0 16,0 0 1-16,0 17-1 0,0-17 1 0,-1 0-1 16,18 0 0-16,-34 0 1 0,34 0-1 0,-18-17 1 15,1 17-1-15,-1 0 0 0,18-17 1 0,1 17 0 16,-19-18-1-16,19 18 0 0,-19-18 1 0,0 0-1 16,18 1 1-16,-17 17 0 0,0-17-1 0,17-19 1 15,-17 19 0-15,-18-1-1 0,17 0 1 0,-1-18-1 0,-15 19 2 16,-1 0 0-16,-1-2-1 0,2-15 1 0,-1 16-1 15,0-18 1-15,0 19-1 0,0-18 0 0,0-1 1 16,-1 19 0-16,-15 0 0 0,-3-19 0 0,20 19-1 16,-21-20 0-16,3 2 0 0,-1 18 1 0,1-19-1 15,-1 19 0-15,-18-18 1 0,2-1 0 0,-2 2-1 16,1-20 0-16,-1 19 0 0,2-18 0 0,-19 17 0 0,17-16 0 16,1-1 0-16,-18-18 0 0,17 18 0 0,-17 1-1 15,17-19 1-15,-17 0 0 0,0 18 0 0,19 1-1 16,-19-2 1-16,-19 2 0 0,19 17-1 0,0-1 1 0,0 1 0 15,-17-1-1-15,17 19 0 0,-17-1 1 0,17 1 0 16,-18-2-1-16,1 19 0 0,-2-17 1 0,2 17 0 16,-18 17-1-16,16 2 0 0</inkml:trace>
  <inkml:trace contextRef="#ctx0" brushRef="#br0" timeOffset="38644.915">17638 8644 446 0,'0'0'0'0,"0"0"13"0,0 0 0 0,17-34 0 16,-17 34 1-16,0 0-10 0,0 0 0 0,0 0 1 16,0 0-1-16,0 17 11 0,0-17 1 0,0 0-1 15,0 53 0-15,0 36-11 0,0-19 1 0,0-1-1 16,-17-15 1-16,17 16 4 0,0-16-1 0,-17-2 1 15,17 19 0-15,0-18-5 0,0 17 0 0,-18-16-1 0,18 16 1 16,0-17-3-16,-18 17 1 0,18 1-1 0,0-1 0 16,0 2 0-16,0-2 0 0,0 1 0 0</inkml:trace>
  <inkml:trace contextRef="#ctx0" brushRef="#br0" timeOffset="40304.404">19014 9562 326 0,'0'0'0'15,"0"35"0"-15,-17 1 0 0,17-2 11 0,0-15 1 0,0 15-1 0,0 1 0 16,0-16-7-16,17-1 0 0,-17-18 1 0,17 17-1 16,-17-17 9-16,0 0 0 0,0 0 1 0,19 0-1 15,-19-17-8-15,0 17-1 0,0 0 0 0,0 0 1 16,18-37-1-16,-1 20 1 0,-17-18 0 0,17-18 0 15,-17 18-3-15,0-18 1 0,0 18-1 0,18-18 1 0,-18-1-2 16,0 20 0-16,0-20 0 0,18 1 0 16,-18 1 0-16,0-1 0 0,0 0-1 0,0 0 1 0,18 0 0 0,-18 17-1 15,0 1 0-15,0-1 0 0,0 2 0 16,0 17 1-16,0-19-1 0,0 18 0 0,0 18 1 16,0 0 0-1,0 18-1-15,-18 35 0 0,0 0 1 16,0 18-1-16,1 17 0 0,0 0 0 0,-1 17 1 15,-18 2-1-15,19-2 0 0,-1-17 0 0,0 0 0 0,18 0 0 16,0-17 1-16,-18 0-1 0,18-35 0 16,18 16 0-16,-18-16 0 0,0-2 1 0,18 2-1 0,-18-19 0 15,18 1 1-15,-1-18 0 16,0 0-1-16,2-18 2 0,-1 18 0 0,-1-17 0 16,18-19 0-16,-17 2-1 0,0-2 0 0,16 1 1 15,2-18-1-15,-18 18 2 0,-18-1 0 0,17 2 0 16,1-3 1-16,-18 2-3 0,0 1 1 0,0-2 0 15,18 19 0-15,-18-1 2 0,-18 0 0 0,18 0 0 16,0 1 0-16,-18 0-2 0,18 17 0 0,-17 0 0 0,17-18 1 16,-18 18 0-16,1 18 0 0,-2-18 0 15,2 0 0-15,-18 17-1 0,-1-17 0 0,2 0 0 0,16 17 0 16,-1-17 0-16,-15 18 0 0,34-18 0 0,-36 0 0 16,36-18 0-16,-18 18-1 0,18 18 1 0,-17-18-1 15,17 0 0-15,-17 0 1 0,17 0-1 16,0-18 0-16,0 18 0 0,0 0 0 0,-19 0 0 0,19 0 0 0,19 0 0 15,-19 0 0-15,0 0 0 0,0-17-1 16,17 17 1-16,0-17 0 0,1 17-1 16,18-18 1-16,-2 18-1 15,20-18 0-15,-19 18 1 0,1 0-1 0,17 0 0 0,-18-18 1 0,0 18-1 0,18 0 0 0,-17 0 0 0,-20-17 0 16,19 17 0-16,1 0 0 16,-1 0 0-16,1-18 0 0,-1 18 0 0,-18-18 0 0,2 0 0 0,-2 1-1 15,0 0 1-15,1-2-1 0,0 2 1 16,0-1-1-16,-18 1 1 0,17 0 0 15,-17 17-1-15,0 0 0 0,0-19 1 0,0 2 0 0,18 17-1 16,-18 0 0-16,0 0 0 0,0 0 0 16,0 0 0-1,-18 0 1-15,18 17-1 0,0 2 1 0,0 15 0 16,-17 20-1-16,17 16 1 0,0-17 0 0,0 0-1 16,0 0 1-16,0-1 0 0,17-16-1 15,-17-1 1-15,18-18 0 0,-1 20 0 0,-17-20 0 0,19-17 0 16,-2 17 0-16,0-17-1 0,1 0 1 0,0 0 0 15,0-17 0-15,-1 17 0 0,0-17 0 0,2-20 0 16,16 20 0-16,0-18 0 0,-17-1 0 0,0 2 0 16,-2-2 0-16,1 1 0 0,2 0 0 0,-19 17 0 0,17-17 0 15,-17-1 0-15,18 18 1 0,-18 1-1 0,0 17 0 16,0-17 0-16,0-2 0 0,0 19 1 0,0-17-1 16,0 17 1-16,0 0 0 15,0 0 0-15,0 0 0 16,17 0 0-16,1 0-1 15,18 0 1-15,-2-18-1 0,2 1 1 0,-1 0-1 16,1-2 1-16,-1 2-1 0,1 0 1 0,-1-1 0 16,-18 0-1-16,2 18 0 0,15-18 1 0,-16 18-1 0,0 0 1 15,0 0 0-15,-18 18-1 16,17-18 1-16,-17 18-1 0,0-18 1 0,0 52-1 16,0 1 0-16,0 1 1 0,-17-2-1 0,17 19 1 0,-18-18-1 15,18 0 0-15,-18-1 0 0,18 1 1 0,-18-18-1 0,18 2 1 16,0-20-1-16,0 0 1 0,-17 2-1 0,17-2 1 15,0-17 0-15,0-17 0 16,17 17 0 0,-17-19-1-16,18 2 0 0,0 0 1 0,0-37 0 0,17 2-1 0,-18-1 1 15,2 17-1-15,-2-16 1 0,-1 16-1 0,2 1 1 0,0-1-1 16,0 18 1-16,-18-16-1 0,17 15 1 0,0 2-1 16,2 17 1-16,-19-18-1 0,18 18 0 0,-1 18 1 15,0-1-1-15,1-17 1 0,-18 19-1 16,36-2 1-16,-19 18-1 0,0 1 0 0,2-19 0 15,16 19 1-15,-18-18-1 0,1-1 0 0,18-17 0 16,-19 17 1-16,19-17-1 0,-19 0 0 0,1 0 1 16,-1 0-1-16,2 0 0 0,-2-17 0 0,1 17 0 0,-1-17 0 15,0-1 0-15,2 0 1 0,-19 0-1 0,17 1 0 16,1-1 0-16,-18 0 0 0,0-17 0 16,0 18 0-16,0-2 0 0,-18 2 0 0,18-18 0 15,-17 18 1-15,17-2-1 0,-19 2 0 0,2 17 0 0,17-17 0 16,-17 17 0-16,-1 0 0 0,1 17 0 15,-2 0 0-15,2 2 0 0,-1 15 0 0,1 1 0 16,-2 18 0-16,2 1 0 0,17-1 0 0,0-1 1 0,17-16-1 16,-17-1 0-16,19 18 0 0,16 18 0 15,1-36 0-15,-1-18 0 0,-1 19 0 0,20-36 0 0,-2 17 1 16,1-17-1-16,0-17 1 0,35-19-1 0,-18 19 0 16,-16-37 1-16</inkml:trace>
  <inkml:trace contextRef="#ctx0" brushRef="#br0" timeOffset="41164.953">9454 9755 342 0,'0'0'0'0,"0"0"9"16,0 0 1 0,0 0-1-16,0 0 1 0,0 0-6 0,0 0-1 0,0 0 1 15,0 0 0-15,17-35 7 0,-17 18 1 0,18-19-1 0,0-16 0 16,0-1-7-16,-18 0 0 0,17 0 0 16,-17 17 0-16,18-17 2 0,-18 1 1 0,17 16-1 0,-17-16 1 15,0-1-4-15,0 17 0 0,0-16 0 0,0-2 0 16,0 20-1-16,0-20 0 0,0 18 0 0,0-15 1 15,0 15-2-15,0 18 0 0,-17-16 1 0,17-2-1 16,0 18 0-16,0 1 0 0,0 17 0 0,0 0 0 16,0-18 0-16,0 18 0 0,0 0 0 0,-18 0 0 15,18 18 0-15,0 33 0 16,-17 21 0-16,-1-2-1 0,0 1 1 0,18 17-1 0,0-17 1 16,-18 17-1-16,18 1 1 0,0-1-1 0,0 0 1 15,-17-17-1-15,17-1 1 0,17 1-1 0,-17-19 1 0,18 2 0 16,-18-20-1-16,18 2 1 15,0-19-1-15,-1 19 0 0,1-18 1 0,-1-18-1 0,2 17 1 0,-2-17 0 16,0 0 0 0,1-17-1-16,-18 17 1 0,18-18 0 0,0-18 0 0,-1 19 0 15,-17 0 0-15,17-2 1 0,-17-15-2 0,0 16 2 16,0-18-2-16</inkml:trace>
  <inkml:trace contextRef="#ctx0" brushRef="#br0" timeOffset="41320.95">9208 9562 354 0,'0'0'0'0,"0"0"12"16,16-17-1-16,2 17 0 15,18 0 0-15,-1-36-7 0,18 18 0 0,-1 1 1 16,1-1-1-16,1 0 10 0,-19 0 0 0,18 1 0 16,18 0 0-16,-18-2-10 0,-1 2 0 0,2-1 1 15</inkml:trace>
  <inkml:trace contextRef="#ctx0" brushRef="#br0" timeOffset="41509.581">10476 9597 285 0,'0'0'0'0,"0"18"0"0,0 0 0 15,0-1 12-15,18 0 1 0,-18 2-1 0,0-19 0 16,0 17-8-16,0-17 0 0,0 0 0 0,0 0 0 0,0 0 12 16,0 0 0-16,0 0-1 0,0 0 1 0,0 0-12 15,0 0 0-15,0 0 1 0,0-17-1 0,18-2 8 0,-18-15-1 16,18 16 0-16,-18-35 0 0,17 18-7 15,0-1 0-15,2 19 0 0,-1-19 1 0,-1 18-2 0,0 1 0 16,1 0 1-16,0-2-1 0,17 19-1 0,-18-17 1 16</inkml:trace>
  <inkml:trace contextRef="#ctx0" brushRef="#br0" timeOffset="42033.75">11077 9298 276 0,'0'0'0'0,"0"0"5"0,0 0 0 0,18 0 1 16,-18 0-1-16,0 0-2 0,0 0-1 0,0 0 1 15,0 0 0-15,0 0 7 0,0 0 0 0,0 17 0 16,-18-17 1-16,1 35-7 0,-19 18 0 0,19-18 0 16,-18 1 0-16,-1 17 3 0,18-18 1 0,-18 0-1 15,19 18 1-15,0-17-4 0,-1-2-1 0,-18 1 0 0,36 19 1 16,-17-18-1-16,17-19 1 0,-18 18-1 16,18-17 1-16,0 17-2 0,18-18 0 0,-18-17 0 0,0 0 0 15,0 0 1-15,0 0 0 0,0 0-1 0,0 0 1 16,17 0-1-16,-17-17-1 0,0 0 1 15,18-19 0-15,18-16-1 0,-19-1 0 0,0-1-1 0,2 2 2 16,-19 16-2-16,17-17 1 0,1 18 0 0,-1 0-1 16,-17-1 1-16,19 1 0 0,-19 17 0 0,17-17 1 15,-17 18-2-15,18-2 1 0,-18 2 0 0,0 17 0 16,17-18 0-16,-17 36 0 0,0-18 1 0,0 0-1 16,0 0 0-16,0 17 0 0,0-17 0 0,17 36 0 0,-17 17 0 15,19 0 0-15,-19 0 1 0,17-18-1 0,1 1 0 16,-18-2 0-16,16 2 0 0,3-19 0 0,-2 18 0 0,0-35 0 15,1 19 0-15,0-19 0 0,17 0 0 16,-35 0 0-16,35-19 0 0,-16 19 0 0,-2-17 0 0,0-18 0 16,19 18 0-16,-18-19 0 0,-1 1-1 15,0 17 1-15,2 0 0 0,-1-16 0 0,-1 16-1 0,0-18 1 0,1 19 0 16,0-1 0-16,-18 0-1 0,18 0 1 0,-1 1 0 16,0 17 0-16,-17 0 0 15,19 0-1-15,-19 17 1 16,17 1-1-16,1 18 1 0,-18-1-1 0,17 18 0 15,-17-18 1-15,18 1-1 0,-18-2 0 0,18 2 1 16,-18-1-1-16,0 1 0 0,18-18 0 16,-18-1 0-16,17 0 0 0,-17 2 0 0,16-19 0 0,-16 0 1 15</inkml:trace>
  <inkml:trace contextRef="#ctx0" brushRef="#br0" timeOffset="42176.745">11799 8803 288 0,'0'0'0'0,"0"-34"0"0,19 14 5 0,-19 20-1 0,0-16 1 0,0 16-1 16,0 0-1-16,0-18-1 0,0 18 1 0,0 0-1 15,17 18 7-15,-17-18-1 0,0 0 1 0,18 16-1 16,-1 38-4-16,0-18 0 0,-17 16-1 0</inkml:trace>
  <inkml:trace contextRef="#ctx0" brushRef="#br0" timeOffset="42407.912">12258 9703 376 0,'0'0'0'0,"0"0"4"0,0 0 0 16,0 0-1-16,19-36 1 0,-1 19-2 0,-1-18 0 16,0-1 1-16,1-16-1 0,0-1 10 0,0 17 0 15,-2 1-1-15,20-18 2 0,-19 18-9 0,1-1 0 0,-1 19 0 16,1 0 0-16,18-1 5 0,-19 0 0 15,0 18 0-15,2 0 0 0,-2 0-5 0,18 0 0 16,-16 18-1-16,16 17 1 0,-18 18 1 0,19-18 0 0,-19 18 0 16,18 0 0-16,1 0-2 0,-19 0 0 0,19 0-1 15,-1 18 1-15,0-37 1 0,-16 20-1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1T00:17:10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25294 9157 313 0,'0'0'0'0,"0"0"4"15,0 0 0 1,0 0 0-16,0 0 0 0,0 0-2 0,0 0 1 0,0 0-1 15,0 0 0-15,0 0 6 0,0 0 0 0,17 17-1 16,-17 0 1-16,0 19-5 0,18-1 1 0,-18 18-1 0,0 18 1 16,0-19 2-16,0 1 0 0,0 1 1 0,-18 16-1 15,1 1-3-15,17-19 0 0,0 19 1 0,-19 17-1 16,2-18 5-16,0-16 0 0,17 16-1 0,-18 1 1 16,18-19-4-16,0 1-1 0,0 1 1 0,0-2-1 15,0 1 0-15,0 1-1 0,0-20 1 0,0 2 0 16,18-1-2-16,-18 1 1 0,17-19 0 0,-17 0 0 0,17 1-1 15,-17 0 1-15,19 0-1 0,-19-18 1 16,0 17-1-16,17-17 0 0,-17 17 1 0,0-17-1 0,0 19 0 16,18-19 1-16,-18 0-1 0,0 17 1 0,17-17-1 15,-17 18 0-15,19-18 0 0,-19 17 0 0,17-17 2 16,1 0-1-16,-18 0 1 0,17 0-1 16,0 18 0-16,2-18-1 0,-2 18 1 0,1-18 0 15,-1 0 1-15,2 0 1 0,-2 0-1 0,0 0 1 0,1 0-2 0,18 0 0 16,-19 0 0-16,1 0 1 0,-1 0 1 0,2 0 0 15,-2 0 0-15,17 0 0 0,-16 0-2 0,-18 0 1 0,18 0-1 16,-1 0 0-16,0 0 4 0,2 0-1 16,-19 0 1-16</inkml:trace>
  <inkml:trace contextRef="#ctx0" brushRef="#br0" timeOffset="508.348">26193 10391 273 0,'0'0'0'0,"36"-36"0"16,-18 19 19-16,-1 17 0 0,0-17 1 0,2-1-1 16,-2 0-14-16,1 18-1 0,-2-18 1 0,3 18-1 15,-2-17 4-15,18 17 0 0,-35 0-1 0,36 0 1 16,-19 0-5-16,1 0 1 0,-1-17-1 0,2 17 1 15,-2 0-2-15,0 0 0 0,1 0 0 0,0 0 0 16,17 0 0-16,-18-19-1 0,2 19 1 0,-1-17-1 0,-1 17-1 16,0-17 0-16,1-1 0 15,0 0 0-15,0 0 0 0,-18 0 0 0,17 1 0 0,-17 17-1 16,17-17 1-16,-17-2 0 0,0 2 0 0,0 0 0 16,0-1 0-16,0 0 0 0,0 0 0 0,0 1 0 15,-17 0 1-15,0-19-1 0,17 18 0 0,-18 18 0 16,0-17 0-16,-17 0 1 0,18-2-1 0,-1 19 0 15,-1-17 0-15,-15 17 1 0,16 0-1 0,0 0 0 16,-17 0 1-16,18 0-1 0,-19 17 0 0,18 2 1 0,-17-2 0 16,17 0-1-16,-17 19 1 0,-1-1 0 0,2 0-1 15,17 18 1-15,-19-17 1 0,1-2 0 0,18 20 0 16,-19-2-1-16,18-16 1 0,18 17-1 0,-17-1 1 16,-2 2-1-16,19-19 2 0,0 17 1 0,0 2-1 15,0-19 0-15,0 1-1 0,19-2 0 0,-2 2 0 16,1-1 0-16,-1-18 3 0,2 2 1 0,-2-2-1 15,18 1 0-15,-18-18-2 0,19 17 0 0,-18-34-1 16,17 17 1-16,-1-18 2 0,2 1 0 0,-18-2-1 0,17-15 1 16,1-2-2-16,-2 1 0 0,2-18-1 0</inkml:trace>
  <inkml:trace contextRef="#ctx0" brushRef="#br0" timeOffset="983.972">27093 9845 345 0,'0'0'0'0,"0"0"12"16,-35 34 0-16,16-16 0 0,2 0 0 15,-17 0-7-15,14 16-1 0,4-16 0 0,-1 18 0 0,-1-2 7 16,0 2 1-16,0-1-1 0,1 19 1 0,-1-20-8 16,1 2 0-16,-2 17 0 0,2-18 1 0,17 0 0 0,-17 1 0 15,17-1 0-15,0 1 1 0,0-2-4 16,0-16 1-16,0 0 0 0,17 0 0 0,-17-1-2 0,17-17 0 15,-17 0 0-15,19 0 1 0,-2 0-1 16,1 0 0-16,-18 0 0 0,17-17 0 0,1-19-1 0,0 18 0 0,0-16 1 16,-1-2-1-16,-1 18 0 15,4-17 1-15,-4 17-1 0,-16-17 0 0,0 18 1 0,18-19-1 0,-18 18 0 16,0-16 1-16,0 15-1 0,0-15 0 0,0 16 1 16,0-18-1-16,0 18 0 0,-18 1 0 15,18-19 1-15,0 19-1 0,0 0 0 0,0-1 0 0,-16 0 0 16,16 0 0-16,0 1 1 0,0 17 0 31,0 17-1-15,-20-17 0-16,20 36 1 15,0 16 0-15,0 1-1 0,0 1 1 16,0-19 0-16,0 18 0 0,0 0 0 0,20-1 0 0,-4 2-1 16,-16-19 2-16,18 17 1 0,-18-16-1 0,17 17 0 15,2-36 0-15,-2 19-1 0,1-19 0 16,-1 1 1-16,19 0 1 0,-19-18 1 0,1 0 0 0,-1 0-1 15,2-18-1-15,15 0 1 0,-16 1-1 0,0 0 0 0,17-19 2 16,-17 1 0-16</inkml:trace>
  <inkml:trace contextRef="#ctx0" brushRef="#br0" timeOffset="1242.478">27905 9245 339 0,'0'0'0'0,"0"0"0"0,0 0 7 0,-19 17 0 16,19 0 0-16,0 2 1 0,-17-2-5 0,17 0 0 15,0 1 1-15,0 18-1 0,-18-2 8 0,18 2 0 0,0-1 1 32,0 19-1-32,-17-2-7 0,17-16 0 0,0 17 1 0,-19 16-1 0,19-15 1 0,-17 16 0 0,17 1 1 15,0 0-1-15,-17-1-2 0,17-17 0 0,-18 17 0 16,0-17 0-16,18 18-1 0,0-36 0 0,-18 18-1 15,18-17 1-15,0-2-1 0,-17 2 1 0,17-18-1 16,0-18 0-16,0 18 0 0,0-18 0 0</inkml:trace>
  <inkml:trace contextRef="#ctx0" brushRef="#br0" timeOffset="1511.061">27675 9985 336 0,'0'0'0'0,"0"0"5"16,0 0 1-16,0 18 0 0,17 0 0 16,1-18-4-16,-18 0 1 0,17 0 0 0,1 0 0 0,18 0 6 15,-2 0 1-15,2 0-1 0,-1-18 0 16,1 18-5-16,-1 0 0 0,1 0-1 0,-1 0 1 0,1 0 4 16,-2-18 0-16,20 18 0 0,-19 0 1 0,-18 0-6 15,19-18 1-15,-2 18-1 0,2 0 1 0,-19-17 1 16,19 17 1-16,-18-17 0 0,-1-1 0 0,18 0-4 15,-17 18 1-15,0-18 0 0,-1 1 0 0,19 0 2 0,-36-2-1 16,17 2 0-16,1 17 0 0,-18-17-1 0,17-1-1 16,-34-1 1-16,17 19-1 0,0-17-1 0,0-1 1 15</inkml:trace>
  <inkml:trace contextRef="#ctx0" brushRef="#br0" timeOffset="1693.791">28152 9826 376 0,'0'0'0'0,"-36"19"0"0,18-2 4 0,1 0 0 0,0 1 0 15,-2 0 1-15,2 0-3 0,17 16 0 0,-18-16 1 16,18 0-1-16,-17 0 7 0,17-18 1 0,0 17-1 16,0 0 0-16,0 19-5 0,0-19 0 0,0-17-1 15,17 18 1-15,1 0 1 0,-1 0-1 0,2 0 1 0,-2-1-1 16,0 0-1-16,19 2-1 0,-18-2 1 0,-1 0-1 16,18 1 0-16,-16 0-1 0,14-18 1 0,-15 18-1 15,18-1 0-15,-19 0 0 0,0-17 0 0</inkml:trace>
  <inkml:trace contextRef="#ctx0" brushRef="#br0" timeOffset="2144.788">29157 9650 367 0,'0'0'0'0,"0"0"6"0,-18 36 0 16,18-36-1-16,-18 34 1 0,0-16-3 0,1 18 0 16,0-1 0-16,17 1 0 0,-19-2 12 0,2 2 0 15,-1 16 0-15,1-16 0 0,-1 16-11 0,0 1 1 16,0-17-1-16,1 0 1 0,17 17 3 0,-17-36 0 0,17 18 0 16,-19 1 0-16,19-19-5 0,0 0 1 0,0 1 0 15,19-18-1-15,-19 18 2 0,0-18 0 0,0 0 0 16,17 0 0-16,-17 0-2 0,0-18-1 0,0 18 1 15,17-18 0-15,1-16 1 0,18-2 0 0,-19 1 0 16,1-1 0-16,-1 2-2 0,2-2 1 0,-19 0-1 16,17 2 1-16,0-19-2 0,-17 17 0 0,18 1 0 15,-18 0 0-15,18-1-1 0,-18 2 1 0,0-2 0 16,0 19 0-16,0-20 0 0,18 37 1 0,-18-17-1 16,0 17 1-16,0-18-1 0,0 18 0 0,0 0 0 0,0 0 0 15,0 18 1-15,0-18-1 0,0 0 1 0,0 17-1 16,-18 20 0-16,18 16 0 0,-18-19 0 0,18 37 0 15,0-18 0-15,-18-1 0 0,18 1 0 0,0 19 0 16,0-38 0-16,-17 2 0 0,17 17-1 16,0-18 1-16,17-18 0 0,-17 1 0 0,18 18-1 0,0-36 1 15,0 17 0-15,-1-34 0 0</inkml:trace>
  <inkml:trace contextRef="#ctx0" brushRef="#br0" timeOffset="2908.91">29528 9738 383 0,'0'0'0'0,"-20"17"0"0,4 20 10 0,-1-20 1 0,-1 19-1 16,0-2 1-16,0 2-7 0,1-1 0 16,-1 0 0-16,1 1 0 0,-2-2 9 0,19 2 0 0,-17-19 0 15,17 1 0-15,-17 18-9 0,17-18 0 0,0-1 1 16,0 0-1-16,0-17 2 0,0 19-1 0,0-19 1 15,0 0 0-15,17 0-4 0,-17 0 1 0,0-19 0 16,0 19 0-16,17-17-1 0,2 0 0 0,-2-19 0 16,1 0 0-16,17-17 0 0,-17 19-1 0,0-2 1 15,-1 1-1-15,19 0 0 0,-36 17 0 0,16 0 0 16,2-16 0-16,-1 15 0 0,2 2 0 16,-19 17 0-16,0 0 0 0,17 0 0 0,-17 0 0 15,0 17-1-15,0 2 1 0,18 33 0 16,-18 36-1-16,0-18 0 0,0-17 1 0,-18 19-1 15,18-2 1-15,-17-17-1 0,-2 17 0 0,-16-17 1 16,19 17-1-16,-20-16 0 0,19-2 1 0,-19 1-1 16,1 1 0-16,17-20 1 0,-18-15-1 0,19 16 0 0,-18-18 0 15,-1 1 1-15,19 0-1 0,-18 0 0 16,16-18 0-16,2 0 1 0,0-18-1 0,-1 18 0 0,0-18 0 16,0 0 1-16,1 1-1 15,17-1 1-15,0 1-1 0,0-2 0 0,0 2 0 0,0-18 1 16,0 17-1-16,17 0 0 0,1 1 1 15,0 0-1-15,0-2 0 0,16 2 1 0,-15 17-1 0,16-17 0 16,0 17 0-16,1-18 1 0,-2 0-1 0,2 18 1 16,-1-18-1-16,1 18 0 0,-1-18 1 0,1 2-1 0,-2-2 1 15,2 0-1-15,16 0 0 0,-16 1 1 0,-19-1-1 16,18 0 0-16,1-17 1 0,-1 18-1 0,-17-1 1 16,0-18-1-16,-1 19 1 0,1-19-1 15,-1 19 1-15,2-18-1 0,-2 17 0 0,-17-18 1 0,17 19 0 0,1-19-1 16,-18 2 1-16,0 16-1 0,18-18 1 15,-18 2-1-15,0-2 0 0,0 1 1 0,0-1 0 0,0 19 0 16,0-18 0-16,0 16 0 0,0 2-1 0,0-18 1 16,0 35 0-16,-18-17 0 0,18 17 0 0,0 0 0 15,0 0 0-15,0 0 0 0,0 0 0 16,-18 0 0-16,18 0 0 0,0 17 0 16,-17 18-1-16,0 19 1 0,-2-1-1 0,2-1 1 15,17 1 0-15,-18 0-1 0,18-1 1 0,-17 1 0 16,17 1 0-16,0-2 0 0,0-16-1 0,0 17 1 0,17-18 0 15,-17 18-1-15,18-35 1 0,-1 17 1 0,2 1-1 16,-2-20 0-16,18 20-1 0,-17-36 1 0,17 18 0 16,1 0 0-16,-1-18 0 0,0-18 0 0,1 18 1 15,-3-18-2-15,3 0 1 0,17 0 0 0,-17-16 0 16,-2 16 0-16,2 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68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89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01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38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0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79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3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lexkixa?utm_source=unsplash&amp;utm_medium=referral&amp;utm_content=creditCopyTex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unsplash.com/s/photos/loops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amdv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loop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DB8E-637F-4780-9441-7FAF3ED2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Carrying Knowledge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966D7-6DE5-478E-A4B7-626B8724C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what you learned on your test data for the </a:t>
            </a:r>
            <a:r>
              <a:rPr lang="en-US" b="1" dirty="0"/>
              <a:t>next</a:t>
            </a:r>
            <a:r>
              <a:rPr lang="en-US" dirty="0"/>
              <a:t> project</a:t>
            </a:r>
          </a:p>
          <a:p>
            <a:pPr lvl="1"/>
            <a:r>
              <a:rPr lang="en-US" dirty="0"/>
              <a:t>May have new data ⇒ no problem</a:t>
            </a:r>
          </a:p>
          <a:p>
            <a:pPr lvl="1"/>
            <a:r>
              <a:rPr lang="en-US" dirty="0"/>
              <a:t>Same data set ⇒ technical violation; less problematic w/ new test sample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Over-reuse of data is a problem, ramifications not fully known.</a:t>
            </a:r>
          </a:p>
        </p:txBody>
      </p:sp>
    </p:spTree>
    <p:extLst>
      <p:ext uri="{BB962C8B-B14F-4D97-AF65-F5344CB8AC3E}">
        <p14:creationId xmlns:p14="http://schemas.microsoft.com/office/powerpoint/2010/main" val="271635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666" y="365125"/>
            <a:ext cx="6445134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666" y="1825625"/>
            <a:ext cx="64451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Train/test splits are to help us test the ability of a model to predict future, unseen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test-data knowledge to inform modeling decisions breaks that down.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Alexandre </a:t>
            </a:r>
            <a:r>
              <a:rPr lang="en-US" i="1" dirty="0" err="1">
                <a:hlinkClick r:id="rId3"/>
              </a:rPr>
              <a:t>Debiève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D97662-51D0-408D-AF1B-F9AFD29FCD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3793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AND ITERATION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Properly split training, tuning, and evaluation data.</a:t>
            </a:r>
          </a:p>
          <a:p>
            <a:r>
              <a:rPr lang="en-US" dirty="0"/>
              <a:t>Understand what is and is not “cheating” for evaluating a predictive model.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B8753-3567-42F2-B093-221A3A3BC7FA}"/>
              </a:ext>
            </a:extLst>
          </p:cNvPr>
          <p:cNvSpPr txBox="1"/>
          <p:nvPr/>
        </p:nvSpPr>
        <p:spPr>
          <a:xfrm>
            <a:off x="3435148" y="6476250"/>
            <a:ext cx="4106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Photo by </a:t>
            </a:r>
            <a:r>
              <a:rPr lang="en-US" sz="1200" i="1" dirty="0">
                <a:hlinkClick r:id="rId3"/>
              </a:rPr>
              <a:t>Tam DV</a:t>
            </a:r>
            <a:r>
              <a:rPr lang="en-US" sz="1200" i="1" dirty="0"/>
              <a:t> on </a:t>
            </a:r>
            <a:r>
              <a:rPr lang="en-US" sz="1200" i="1" dirty="0" err="1">
                <a:hlinkClick r:id="rId4"/>
              </a:rPr>
              <a:t>Unsplash</a:t>
            </a:r>
            <a:endParaRPr lang="en-US" sz="12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732A20-BEF6-47E8-BFC5-D8BC08627B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0510-4FD4-4C7D-82AE-A829502D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the Testing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93CC0E-BABC-45EB-A692-498490AD1F88}"/>
              </a:ext>
            </a:extLst>
          </p:cNvPr>
          <p:cNvSpPr/>
          <p:nvPr/>
        </p:nvSpPr>
        <p:spPr>
          <a:xfrm>
            <a:off x="838200" y="1690688"/>
            <a:ext cx="10515600" cy="624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4A251C-B4B7-4B25-82C1-5BD76A40960F}"/>
              </a:ext>
            </a:extLst>
          </p:cNvPr>
          <p:cNvSpPr/>
          <p:nvPr/>
        </p:nvSpPr>
        <p:spPr>
          <a:xfrm>
            <a:off x="838200" y="2450032"/>
            <a:ext cx="7536873" cy="6244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2A386-D9CC-408D-90EA-B6F5076EE985}"/>
              </a:ext>
            </a:extLst>
          </p:cNvPr>
          <p:cNvSpPr/>
          <p:nvPr/>
        </p:nvSpPr>
        <p:spPr>
          <a:xfrm>
            <a:off x="8375072" y="2450031"/>
            <a:ext cx="2978727" cy="6244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Data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76C7F0-BC91-4A93-83C9-8D527581ADCD}"/>
              </a:ext>
            </a:extLst>
          </p:cNvPr>
          <p:cNvCxnSpPr>
            <a:cxnSpLocks/>
          </p:cNvCxnSpPr>
          <p:nvPr/>
        </p:nvCxnSpPr>
        <p:spPr>
          <a:xfrm>
            <a:off x="8375072" y="3129742"/>
            <a:ext cx="0" cy="31920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0D4EFE-8E79-4C74-B0B4-72E2FB557AC9}"/>
              </a:ext>
            </a:extLst>
          </p:cNvPr>
          <p:cNvSpPr/>
          <p:nvPr/>
        </p:nvSpPr>
        <p:spPr>
          <a:xfrm>
            <a:off x="7410796" y="4163405"/>
            <a:ext cx="1995049" cy="87283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Way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DD71F3-6FCC-483E-9CE2-E97DDEE736D8}"/>
              </a:ext>
            </a:extLst>
          </p:cNvPr>
          <p:cNvSpPr txBox="1"/>
          <p:nvPr/>
        </p:nvSpPr>
        <p:spPr>
          <a:xfrm>
            <a:off x="836817" y="3678382"/>
            <a:ext cx="5960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Experiment with different model designs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Experiment with different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Select hyperparameters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179FA-1E60-4AB5-9A7D-F5CD948284F1}"/>
              </a:ext>
            </a:extLst>
          </p:cNvPr>
          <p:cNvSpPr txBox="1"/>
          <p:nvPr/>
        </p:nvSpPr>
        <p:spPr>
          <a:xfrm>
            <a:off x="9405845" y="4184324"/>
            <a:ext cx="2103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Evaluate Effectiveness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5D51C2E9-BB0C-40B4-9B03-30AD8D5B58B4}"/>
              </a:ext>
            </a:extLst>
          </p:cNvPr>
          <p:cNvSpPr/>
          <p:nvPr/>
        </p:nvSpPr>
        <p:spPr>
          <a:xfrm>
            <a:off x="7502236" y="5627716"/>
            <a:ext cx="1612668" cy="6151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</a:t>
            </a:r>
          </a:p>
        </p:txBody>
      </p:sp>
      <p:sp>
        <p:nvSpPr>
          <p:cNvPr id="14" name="&quot;Not Allowed&quot; Symbol 13">
            <a:extLst>
              <a:ext uri="{FF2B5EF4-FFF2-40B4-BE49-F238E27FC236}">
                <a16:creationId xmlns:a16="http://schemas.microsoft.com/office/drawing/2014/main" id="{7EF8CF58-C9B5-4E7E-A21C-B04AA07C4E9F}"/>
              </a:ext>
            </a:extLst>
          </p:cNvPr>
          <p:cNvSpPr/>
          <p:nvPr/>
        </p:nvSpPr>
        <p:spPr>
          <a:xfrm>
            <a:off x="7843055" y="5386329"/>
            <a:ext cx="1130530" cy="1097915"/>
          </a:xfrm>
          <a:prstGeom prst="noSmoking">
            <a:avLst>
              <a:gd name="adj" fmla="val 720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F4CD302-2DF0-42B8-BC5A-48CB09C53927}"/>
                  </a:ext>
                </a:extLst>
              </p14:cNvPr>
              <p14:cNvContentPartPr/>
              <p14:nvPr/>
            </p14:nvContentPartPr>
            <p14:xfrm>
              <a:off x="774720" y="1473480"/>
              <a:ext cx="9582480" cy="2254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F4CD302-2DF0-42B8-BC5A-48CB09C539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5360" y="1464120"/>
                <a:ext cx="9601200" cy="227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337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1B3B-A670-442C-8E7F-38507B3F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27E0-4A88-4981-93E5-6D4636F02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Purpose: build models that can process </a:t>
            </a:r>
            <a:r>
              <a:rPr lang="en-US" b="1" dirty="0">
                <a:solidFill>
                  <a:schemeClr val="accent3"/>
                </a:solidFill>
              </a:rPr>
              <a:t>new data</a:t>
            </a: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Eval goal: </a:t>
            </a:r>
            <a:r>
              <a:rPr lang="en-US" b="1" dirty="0">
                <a:solidFill>
                  <a:schemeClr val="accent2"/>
                </a:solidFill>
              </a:rPr>
              <a:t>simulate</a:t>
            </a:r>
            <a:r>
              <a:rPr lang="en-US" b="1" dirty="0"/>
              <a:t> </a:t>
            </a:r>
            <a:r>
              <a:rPr lang="en-US" dirty="0"/>
              <a:t>model processing </a:t>
            </a:r>
            <a:r>
              <a:rPr lang="en-US" b="1" dirty="0">
                <a:solidFill>
                  <a:schemeClr val="accent3"/>
                </a:solidFill>
              </a:rPr>
              <a:t>new data</a:t>
            </a:r>
            <a:endParaRPr lang="en-US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en-US" dirty="0"/>
              <a:t>Method: hide some data and pretend it’s new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Violation: allowing “new” data to affect the model design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13447E-38B3-42CC-AF58-67F912A78533}"/>
                  </a:ext>
                </a:extLst>
              </p14:cNvPr>
              <p14:cNvContentPartPr/>
              <p14:nvPr/>
            </p14:nvContentPartPr>
            <p14:xfrm>
              <a:off x="9080280" y="3296520"/>
              <a:ext cx="1860840" cy="61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13447E-38B3-42CC-AF58-67F912A785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70920" y="3287160"/>
                <a:ext cx="1879560" cy="63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052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BB86-E6B0-4222-8D9B-80BD853A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1B2B7-2DF3-4B11-932E-677C15AE2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Work with the train data:</a:t>
            </a:r>
          </a:p>
          <a:p>
            <a:r>
              <a:rPr lang="en-US" dirty="0"/>
              <a:t>Exploratory analysis</a:t>
            </a:r>
          </a:p>
          <a:p>
            <a:r>
              <a:rPr lang="en-US" dirty="0"/>
              <a:t>Try different features and transforms</a:t>
            </a:r>
          </a:p>
          <a:p>
            <a:r>
              <a:rPr lang="en-US" dirty="0"/>
              <a:t>Try different hyperparameters</a:t>
            </a:r>
          </a:p>
          <a:p>
            <a:r>
              <a:rPr lang="en-US" dirty="0"/>
              <a:t>Try different models (logistic, random forest, etc.)</a:t>
            </a:r>
          </a:p>
          <a:p>
            <a:r>
              <a:rPr lang="en-US" dirty="0"/>
              <a:t>Test effectiveness with </a:t>
            </a:r>
            <a:r>
              <a:rPr lang="en-US" i="1" dirty="0"/>
              <a:t>tuning set</a:t>
            </a:r>
            <a:r>
              <a:rPr lang="en-US" dirty="0"/>
              <a:t> (another test set held out from the training data)</a:t>
            </a:r>
          </a:p>
          <a:p>
            <a:pPr lvl="1"/>
            <a:r>
              <a:rPr lang="en-US" dirty="0"/>
              <a:t>Or cross-validation (e.g. </a:t>
            </a:r>
            <a:r>
              <a:rPr lang="en-US" dirty="0" err="1"/>
              <a:t>LogisticRegressionCV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949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4D53-195E-4F1F-AFED-0E8BA641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to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09C02-3FAB-443B-AC93-13B3E275E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Apply feature transforms / combos to test data</a:t>
            </a:r>
          </a:p>
          <a:p>
            <a:pPr lvl="1"/>
            <a:r>
              <a:rPr lang="en-US" dirty="0"/>
              <a:t>Otherwise the model won’t work</a:t>
            </a:r>
          </a:p>
          <a:p>
            <a:pPr lvl="1"/>
            <a:r>
              <a:rPr lang="en-US" dirty="0"/>
              <a:t>Apply them, but don’t use test data to assess if they’re useful</a:t>
            </a:r>
          </a:p>
          <a:p>
            <a:pPr lvl="1"/>
            <a:r>
              <a:rPr lang="en-US" dirty="0"/>
              <a:t>If you transform target in train, do that in test too!</a:t>
            </a:r>
          </a:p>
          <a:p>
            <a:r>
              <a:rPr lang="en-US" dirty="0"/>
              <a:t>Use trained model to predict test data</a:t>
            </a:r>
          </a:p>
          <a:p>
            <a:r>
              <a:rPr lang="en-US" dirty="0"/>
              <a:t>Measure accuracy / precision / whatever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Outcome of model process: </a:t>
            </a:r>
            <a:r>
              <a:rPr lang="en-US" b="1" dirty="0"/>
              <a:t>one model</a:t>
            </a:r>
            <a:r>
              <a:rPr lang="en-US" dirty="0"/>
              <a:t> (or one from each family) to evaluate for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100004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FD7C-958F-4E2D-926F-E3C21EDE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and Don’ts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5E208-44EC-4669-B0C7-6840B6436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ADD19A-8C5B-4BCD-A488-0A55F1595E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Split training data into further subsets (tune data) to test model concepts</a:t>
            </a:r>
          </a:p>
          <a:p>
            <a:r>
              <a:rPr lang="en-US" dirty="0"/>
              <a:t>Iteratively refine model’s predictive quality w/ tuning data</a:t>
            </a:r>
          </a:p>
          <a:p>
            <a:r>
              <a:rPr lang="en-US" dirty="0"/>
              <a:t>Explore and test features on training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E79401-5755-4B31-A629-48EF43AC3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4E50C1-786B-4FF7-9CED-D2D0EF3655F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Go back to fix the model if it performs poorly on test data</a:t>
            </a:r>
          </a:p>
          <a:p>
            <a:r>
              <a:rPr lang="en-US" dirty="0"/>
              <a:t>Use test data to inform model or feature 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0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6370-5A8F-4E93-80F9-B79BE0ED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Systems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34D8DF-5BA9-48A3-B9E4-AF510DE57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Production systems often have </a:t>
            </a:r>
            <a:r>
              <a:rPr lang="en-US" b="1" dirty="0"/>
              <a:t>new streams of test data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New data arrives tomorrow!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Knowledge from today’s test data can be used for tomorrow’s modeling.</a:t>
            </a:r>
          </a:p>
        </p:txBody>
      </p:sp>
    </p:spTree>
    <p:extLst>
      <p:ext uri="{BB962C8B-B14F-4D97-AF65-F5344CB8AC3E}">
        <p14:creationId xmlns:p14="http://schemas.microsoft.com/office/powerpoint/2010/main" val="281638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18017</TotalTime>
  <Words>426</Words>
  <Application>Microsoft Office PowerPoint</Application>
  <PresentationFormat>Widescreen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Oswald</vt:lpstr>
      <vt:lpstr>Lato</vt:lpstr>
      <vt:lpstr>Arial</vt:lpstr>
      <vt:lpstr>Calibri</vt:lpstr>
      <vt:lpstr>Office Theme</vt:lpstr>
      <vt:lpstr>CS 533 INTRO TO DATA SCIENCE</vt:lpstr>
      <vt:lpstr>WORKFLOW AND ITERATION</vt:lpstr>
      <vt:lpstr>Learning Outcomes</vt:lpstr>
      <vt:lpstr>Split the Testing Data</vt:lpstr>
      <vt:lpstr>Motivation</vt:lpstr>
      <vt:lpstr>Iterative Modeling</vt:lpstr>
      <vt:lpstr>Applying to Test Data</vt:lpstr>
      <vt:lpstr>Dos and Don’ts</vt:lpstr>
      <vt:lpstr>Production Systems</vt:lpstr>
      <vt:lpstr>Carrying Knowledge Forward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595</cp:revision>
  <dcterms:created xsi:type="dcterms:W3CDTF">2020-03-17T14:53:53Z</dcterms:created>
  <dcterms:modified xsi:type="dcterms:W3CDTF">2020-11-01T00:28:37Z</dcterms:modified>
</cp:coreProperties>
</file>