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3" r:id="rId4"/>
    <p:sldId id="326" r:id="rId5"/>
    <p:sldId id="327" r:id="rId6"/>
    <p:sldId id="328" r:id="rId7"/>
    <p:sldId id="329" r:id="rId8"/>
    <p:sldId id="330" r:id="rId9"/>
    <p:sldId id="331" r:id="rId10"/>
    <p:sldId id="30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Oswald" pitchFamily="2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5E12902B-29E5-4AB0-96E5-03E33923E7DE}"/>
    <pc:docChg chg="undo custSel addSld delSld modSld">
      <pc:chgData name="" userId="495979f9a431ddb0" providerId="LiveId" clId="{5E12902B-29E5-4AB0-96E5-03E33923E7DE}" dt="2020-11-01T00:51:55.390" v="2530"/>
      <pc:docMkLst>
        <pc:docMk/>
      </pc:docMkLst>
      <pc:sldChg chg="modSp">
        <pc:chgData name="" userId="495979f9a431ddb0" providerId="LiveId" clId="{5E12902B-29E5-4AB0-96E5-03E33923E7DE}" dt="2020-10-31T20:26:32.941" v="1802" actId="20577"/>
        <pc:sldMkLst>
          <pc:docMk/>
          <pc:sldMk cId="1753943686" sldId="298"/>
        </pc:sldMkLst>
        <pc:spChg chg="mod">
          <ac:chgData name="" userId="495979f9a431ddb0" providerId="LiveId" clId="{5E12902B-29E5-4AB0-96E5-03E33923E7DE}" dt="2020-10-31T20:26:32.941" v="180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5E12902B-29E5-4AB0-96E5-03E33923E7DE}" dt="2020-10-31T18:05:20.293" v="97" actId="114"/>
        <pc:sldMkLst>
          <pc:docMk/>
          <pc:sldMk cId="3777021594" sldId="303"/>
        </pc:sldMkLst>
        <pc:spChg chg="mod">
          <ac:chgData name="" userId="495979f9a431ddb0" providerId="LiveId" clId="{5E12902B-29E5-4AB0-96E5-03E33923E7DE}" dt="2020-10-31T18:05:20.293" v="97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5E12902B-29E5-4AB0-96E5-03E33923E7DE}" dt="2020-10-31T18:04:46.180" v="92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5E12902B-29E5-4AB0-96E5-03E33923E7DE}" dt="2020-10-31T18:05:15.272" v="95" actId="1076"/>
          <ac:picMkLst>
            <pc:docMk/>
            <pc:sldMk cId="3777021594" sldId="303"/>
            <ac:picMk id="3" creationId="{F05BF368-9A8C-4FC4-B8A6-C0B9A5BB08FD}"/>
          </ac:picMkLst>
        </pc:picChg>
        <pc:picChg chg="del">
          <ac:chgData name="" userId="495979f9a431ddb0" providerId="LiveId" clId="{5E12902B-29E5-4AB0-96E5-03E33923E7DE}" dt="2020-10-31T18:05:05.309" v="93" actId="478"/>
          <ac:picMkLst>
            <pc:docMk/>
            <pc:sldMk cId="3777021594" sldId="303"/>
            <ac:picMk id="11" creationId="{BB7C01FB-AED8-40DA-8560-36BF7BDEDC5A}"/>
          </ac:picMkLst>
        </pc:picChg>
      </pc:sldChg>
      <pc:sldChg chg="addSp delSp modSp">
        <pc:chgData name="" userId="495979f9a431ddb0" providerId="LiveId" clId="{5E12902B-29E5-4AB0-96E5-03E33923E7DE}" dt="2020-10-31T21:28:20.077" v="2529" actId="20577"/>
        <pc:sldMkLst>
          <pc:docMk/>
          <pc:sldMk cId="4232748695" sldId="307"/>
        </pc:sldMkLst>
        <pc:spChg chg="mod">
          <ac:chgData name="" userId="495979f9a431ddb0" providerId="LiveId" clId="{5E12902B-29E5-4AB0-96E5-03E33923E7DE}" dt="2020-10-31T21:28:20.077" v="2529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5E12902B-29E5-4AB0-96E5-03E33923E7DE}" dt="2020-10-31T18:07:03.147" v="109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5E12902B-29E5-4AB0-96E5-03E33923E7DE}" dt="2020-10-31T18:07:10.855" v="110" actId="1076"/>
          <ac:picMkLst>
            <pc:docMk/>
            <pc:sldMk cId="4232748695" sldId="307"/>
            <ac:picMk id="5" creationId="{9D95BC9F-2828-424D-894B-0AC34473C96E}"/>
          </ac:picMkLst>
        </pc:picChg>
        <pc:picChg chg="del">
          <ac:chgData name="" userId="495979f9a431ddb0" providerId="LiveId" clId="{5E12902B-29E5-4AB0-96E5-03E33923E7DE}" dt="2020-10-31T18:06:08.144" v="106" actId="478"/>
          <ac:picMkLst>
            <pc:docMk/>
            <pc:sldMk cId="4232748695" sldId="307"/>
            <ac:picMk id="12" creationId="{0ECF5313-6B63-44BA-B5B9-73C554B2EC2D}"/>
          </ac:picMkLst>
        </pc:picChg>
      </pc:sldChg>
      <pc:sldChg chg="del">
        <pc:chgData name="" userId="495979f9a431ddb0" providerId="LiveId" clId="{5E12902B-29E5-4AB0-96E5-03E33923E7DE}" dt="2020-10-31T18:05:24.899" v="98" actId="2696"/>
        <pc:sldMkLst>
          <pc:docMk/>
          <pc:sldMk cId="1993133723" sldId="325"/>
        </pc:sldMkLst>
      </pc:sldChg>
      <pc:sldChg chg="modSp">
        <pc:chgData name="" userId="495979f9a431ddb0" providerId="LiveId" clId="{5E12902B-29E5-4AB0-96E5-03E33923E7DE}" dt="2020-10-31T18:15:16.217" v="551" actId="20577"/>
        <pc:sldMkLst>
          <pc:docMk/>
          <pc:sldMk cId="1570979754" sldId="326"/>
        </pc:sldMkLst>
        <pc:spChg chg="mod">
          <ac:chgData name="" userId="495979f9a431ddb0" providerId="LiveId" clId="{5E12902B-29E5-4AB0-96E5-03E33923E7DE}" dt="2020-10-31T18:14:51.635" v="402" actId="20577"/>
          <ac:spMkLst>
            <pc:docMk/>
            <pc:sldMk cId="1570979754" sldId="326"/>
            <ac:spMk id="2" creationId="{84D12507-EAE0-4659-BB3A-6289AE6441E6}"/>
          </ac:spMkLst>
        </pc:spChg>
        <pc:spChg chg="mod">
          <ac:chgData name="" userId="495979f9a431ddb0" providerId="LiveId" clId="{5E12902B-29E5-4AB0-96E5-03E33923E7DE}" dt="2020-10-31T18:15:16.217" v="551" actId="20577"/>
          <ac:spMkLst>
            <pc:docMk/>
            <pc:sldMk cId="1570979754" sldId="326"/>
            <ac:spMk id="3" creationId="{07DD3B02-DD66-4637-8D05-066CE31215D9}"/>
          </ac:spMkLst>
        </pc:spChg>
      </pc:sldChg>
      <pc:sldChg chg="addSp modSp add">
        <pc:chgData name="" userId="495979f9a431ddb0" providerId="LiveId" clId="{5E12902B-29E5-4AB0-96E5-03E33923E7DE}" dt="2020-11-01T00:51:55.390" v="2530"/>
        <pc:sldMkLst>
          <pc:docMk/>
          <pc:sldMk cId="1191369219" sldId="327"/>
        </pc:sldMkLst>
        <pc:spChg chg="mod">
          <ac:chgData name="" userId="495979f9a431ddb0" providerId="LiveId" clId="{5E12902B-29E5-4AB0-96E5-03E33923E7DE}" dt="2020-10-31T18:15:35.719" v="564" actId="20577"/>
          <ac:spMkLst>
            <pc:docMk/>
            <pc:sldMk cId="1191369219" sldId="327"/>
            <ac:spMk id="2" creationId="{8119CED8-D117-4744-AB8F-FA115D80AAA0}"/>
          </ac:spMkLst>
        </pc:spChg>
        <pc:spChg chg="mod">
          <ac:chgData name="" userId="495979f9a431ddb0" providerId="LiveId" clId="{5E12902B-29E5-4AB0-96E5-03E33923E7DE}" dt="2020-10-31T19:40:19.157" v="848" actId="20577"/>
          <ac:spMkLst>
            <pc:docMk/>
            <pc:sldMk cId="1191369219" sldId="327"/>
            <ac:spMk id="3" creationId="{2FF7E276-BA66-44AA-850E-EDBD3B20C3E4}"/>
          </ac:spMkLst>
        </pc:spChg>
        <pc:inkChg chg="add">
          <ac:chgData name="" userId="495979f9a431ddb0" providerId="LiveId" clId="{5E12902B-29E5-4AB0-96E5-03E33923E7DE}" dt="2020-11-01T00:51:55.390" v="2530"/>
          <ac:inkMkLst>
            <pc:docMk/>
            <pc:sldMk cId="1191369219" sldId="327"/>
            <ac:inkMk id="4" creationId="{4A8138D6-2F6C-49C6-9D56-BEEED1A232EF}"/>
          </ac:inkMkLst>
        </pc:inkChg>
      </pc:sldChg>
      <pc:sldChg chg="del">
        <pc:chgData name="" userId="495979f9a431ddb0" providerId="LiveId" clId="{5E12902B-29E5-4AB0-96E5-03E33923E7DE}" dt="2020-10-31T18:05:29.207" v="100" actId="2696"/>
        <pc:sldMkLst>
          <pc:docMk/>
          <pc:sldMk cId="4039782261" sldId="327"/>
        </pc:sldMkLst>
      </pc:sldChg>
      <pc:sldChg chg="del">
        <pc:chgData name="" userId="495979f9a431ddb0" providerId="LiveId" clId="{5E12902B-29E5-4AB0-96E5-03E33923E7DE}" dt="2020-10-31T18:05:29.491" v="103" actId="2696"/>
        <pc:sldMkLst>
          <pc:docMk/>
          <pc:sldMk cId="3672779032" sldId="328"/>
        </pc:sldMkLst>
      </pc:sldChg>
      <pc:sldChg chg="addSp modSp add">
        <pc:chgData name="" userId="495979f9a431ddb0" providerId="LiveId" clId="{5E12902B-29E5-4AB0-96E5-03E33923E7DE}" dt="2020-11-01T00:51:55.390" v="2530"/>
        <pc:sldMkLst>
          <pc:docMk/>
          <pc:sldMk cId="3911003224" sldId="328"/>
        </pc:sldMkLst>
        <pc:spChg chg="mod">
          <ac:chgData name="" userId="495979f9a431ddb0" providerId="LiveId" clId="{5E12902B-29E5-4AB0-96E5-03E33923E7DE}" dt="2020-10-31T19:40:27.433" v="860" actId="20577"/>
          <ac:spMkLst>
            <pc:docMk/>
            <pc:sldMk cId="3911003224" sldId="328"/>
            <ac:spMk id="2" creationId="{B552FFDC-3D16-48F8-84C8-98C71536990A}"/>
          </ac:spMkLst>
        </pc:spChg>
        <pc:spChg chg="mod">
          <ac:chgData name="" userId="495979f9a431ddb0" providerId="LiveId" clId="{5E12902B-29E5-4AB0-96E5-03E33923E7DE}" dt="2020-10-31T20:05:42.634" v="1238" actId="368"/>
          <ac:spMkLst>
            <pc:docMk/>
            <pc:sldMk cId="3911003224" sldId="328"/>
            <ac:spMk id="3" creationId="{4D679EE4-B8E4-499F-93D4-D809FA81D403}"/>
          </ac:spMkLst>
        </pc:spChg>
        <pc:inkChg chg="add">
          <ac:chgData name="" userId="495979f9a431ddb0" providerId="LiveId" clId="{5E12902B-29E5-4AB0-96E5-03E33923E7DE}" dt="2020-11-01T00:51:55.390" v="2530"/>
          <ac:inkMkLst>
            <pc:docMk/>
            <pc:sldMk cId="3911003224" sldId="328"/>
            <ac:inkMk id="4" creationId="{34B22A2B-E17A-4076-960F-096FAA4B7E59}"/>
          </ac:inkMkLst>
        </pc:inkChg>
      </pc:sldChg>
      <pc:sldChg chg="modSp add">
        <pc:chgData name="" userId="495979f9a431ddb0" providerId="LiveId" clId="{5E12902B-29E5-4AB0-96E5-03E33923E7DE}" dt="2020-10-31T20:24:27.284" v="1761" actId="2711"/>
        <pc:sldMkLst>
          <pc:docMk/>
          <pc:sldMk cId="3390368619" sldId="329"/>
        </pc:sldMkLst>
        <pc:spChg chg="mod">
          <ac:chgData name="" userId="495979f9a431ddb0" providerId="LiveId" clId="{5E12902B-29E5-4AB0-96E5-03E33923E7DE}" dt="2020-10-31T20:06:16.277" v="1256" actId="20577"/>
          <ac:spMkLst>
            <pc:docMk/>
            <pc:sldMk cId="3390368619" sldId="329"/>
            <ac:spMk id="2" creationId="{A9714841-DFBD-400F-82DA-267294FD1E8B}"/>
          </ac:spMkLst>
        </pc:spChg>
        <pc:spChg chg="mod">
          <ac:chgData name="" userId="495979f9a431ddb0" providerId="LiveId" clId="{5E12902B-29E5-4AB0-96E5-03E33923E7DE}" dt="2020-10-31T20:24:27.284" v="1761" actId="2711"/>
          <ac:spMkLst>
            <pc:docMk/>
            <pc:sldMk cId="3390368619" sldId="329"/>
            <ac:spMk id="3" creationId="{9E98BD25-D989-4A98-8C18-6BB4CCE422C1}"/>
          </ac:spMkLst>
        </pc:spChg>
      </pc:sldChg>
      <pc:sldChg chg="del">
        <pc:chgData name="" userId="495979f9a431ddb0" providerId="LiveId" clId="{5E12902B-29E5-4AB0-96E5-03E33923E7DE}" dt="2020-10-31T18:05:29.285" v="101" actId="2696"/>
        <pc:sldMkLst>
          <pc:docMk/>
          <pc:sldMk cId="3474168358" sldId="329"/>
        </pc:sldMkLst>
      </pc:sldChg>
      <pc:sldChg chg="modSp add">
        <pc:chgData name="" userId="495979f9a431ddb0" providerId="LiveId" clId="{5E12902B-29E5-4AB0-96E5-03E33923E7DE}" dt="2020-10-31T20:28:55.864" v="2082" actId="20577"/>
        <pc:sldMkLst>
          <pc:docMk/>
          <pc:sldMk cId="2043005447" sldId="330"/>
        </pc:sldMkLst>
        <pc:spChg chg="mod">
          <ac:chgData name="" userId="495979f9a431ddb0" providerId="LiveId" clId="{5E12902B-29E5-4AB0-96E5-03E33923E7DE}" dt="2020-10-31T20:26:28.593" v="1785" actId="20577"/>
          <ac:spMkLst>
            <pc:docMk/>
            <pc:sldMk cId="2043005447" sldId="330"/>
            <ac:spMk id="2" creationId="{F4BEBA82-7C60-443F-94AA-8AE64C3683BA}"/>
          </ac:spMkLst>
        </pc:spChg>
        <pc:spChg chg="mod">
          <ac:chgData name="" userId="495979f9a431ddb0" providerId="LiveId" clId="{5E12902B-29E5-4AB0-96E5-03E33923E7DE}" dt="2020-10-31T20:28:55.864" v="2082" actId="20577"/>
          <ac:spMkLst>
            <pc:docMk/>
            <pc:sldMk cId="2043005447" sldId="330"/>
            <ac:spMk id="3" creationId="{8D978A64-9EB3-4CFE-B6FF-5269D341E593}"/>
          </ac:spMkLst>
        </pc:spChg>
      </pc:sldChg>
      <pc:sldChg chg="del">
        <pc:chgData name="" userId="495979f9a431ddb0" providerId="LiveId" clId="{5E12902B-29E5-4AB0-96E5-03E33923E7DE}" dt="2020-10-31T18:05:29.396" v="102" actId="2696"/>
        <pc:sldMkLst>
          <pc:docMk/>
          <pc:sldMk cId="3925435705" sldId="330"/>
        </pc:sldMkLst>
      </pc:sldChg>
      <pc:sldChg chg="modSp add">
        <pc:chgData name="" userId="495979f9a431ddb0" providerId="LiveId" clId="{5E12902B-29E5-4AB0-96E5-03E33923E7DE}" dt="2020-10-31T20:30:31.205" v="2468" actId="20577"/>
        <pc:sldMkLst>
          <pc:docMk/>
          <pc:sldMk cId="2962679485" sldId="331"/>
        </pc:sldMkLst>
        <pc:spChg chg="mod">
          <ac:chgData name="" userId="495979f9a431ddb0" providerId="LiveId" clId="{5E12902B-29E5-4AB0-96E5-03E33923E7DE}" dt="2020-10-31T20:29:08.106" v="2118" actId="20577"/>
          <ac:spMkLst>
            <pc:docMk/>
            <pc:sldMk cId="2962679485" sldId="331"/>
            <ac:spMk id="2" creationId="{E6E0472A-4195-48AC-A045-1718E6FFF3D8}"/>
          </ac:spMkLst>
        </pc:spChg>
        <pc:spChg chg="mod">
          <ac:chgData name="" userId="495979f9a431ddb0" providerId="LiveId" clId="{5E12902B-29E5-4AB0-96E5-03E33923E7DE}" dt="2020-10-31T20:30:31.205" v="2468" actId="20577"/>
          <ac:spMkLst>
            <pc:docMk/>
            <pc:sldMk cId="2962679485" sldId="331"/>
            <ac:spMk id="3" creationId="{55E18F33-F2F9-4452-9397-E816DCF87E8E}"/>
          </ac:spMkLst>
        </pc:spChg>
      </pc:sldChg>
      <pc:sldChg chg="del">
        <pc:chgData name="" userId="495979f9a431ddb0" providerId="LiveId" clId="{5E12902B-29E5-4AB0-96E5-03E33923E7DE}" dt="2020-10-31T18:05:29.166" v="99" actId="2696"/>
        <pc:sldMkLst>
          <pc:docMk/>
          <pc:sldMk cId="3876506160" sldId="331"/>
        </pc:sldMkLst>
      </pc:sldChg>
      <pc:sldChg chg="del">
        <pc:chgData name="" userId="495979f9a431ddb0" providerId="LiveId" clId="{5E12902B-29E5-4AB0-96E5-03E33923E7DE}" dt="2020-10-31T18:05:29.578" v="104" actId="2696"/>
        <pc:sldMkLst>
          <pc:docMk/>
          <pc:sldMk cId="3796332241" sldId="332"/>
        </pc:sldMkLst>
      </pc:sldChg>
      <pc:sldChg chg="del">
        <pc:chgData name="" userId="495979f9a431ddb0" providerId="LiveId" clId="{5E12902B-29E5-4AB0-96E5-03E33923E7DE}" dt="2020-10-31T18:05:29.582" v="105" actId="2696"/>
        <pc:sldMkLst>
          <pc:docMk/>
          <pc:sldMk cId="4164192558" sldId="333"/>
        </pc:sldMkLst>
      </pc:sldChg>
    </pc:docChg>
  </pc:docChgLst>
  <pc:docChgLst>
    <pc:chgData userId="495979f9a431ddb0" providerId="LiveId" clId="{C90718C2-7D4E-4B94-83A7-839759668BBA}"/>
    <pc:docChg chg="undo custSel addSld delSld modSld">
      <pc:chgData name="" userId="495979f9a431ddb0" providerId="LiveId" clId="{C90718C2-7D4E-4B94-83A7-839759668BBA}" dt="2020-10-31T17:40:55.060" v="3631" actId="20577"/>
      <pc:docMkLst>
        <pc:docMk/>
      </pc:docMkLst>
      <pc:sldChg chg="modSp">
        <pc:chgData name="" userId="495979f9a431ddb0" providerId="LiveId" clId="{C90718C2-7D4E-4B94-83A7-839759668BBA}" dt="2020-10-31T16:55:12.747" v="13" actId="20577"/>
        <pc:sldMkLst>
          <pc:docMk/>
          <pc:sldMk cId="1753943686" sldId="298"/>
        </pc:sldMkLst>
        <pc:spChg chg="mod">
          <ac:chgData name="" userId="495979f9a431ddb0" providerId="LiveId" clId="{C90718C2-7D4E-4B94-83A7-839759668BBA}" dt="2020-10-31T16:55:12.747" v="1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 add del">
        <pc:chgData name="" userId="495979f9a431ddb0" providerId="LiveId" clId="{C90718C2-7D4E-4B94-83A7-839759668BBA}" dt="2020-10-31T17:04:08.894" v="231" actId="114"/>
        <pc:sldMkLst>
          <pc:docMk/>
          <pc:sldMk cId="3777021594" sldId="303"/>
        </pc:sldMkLst>
        <pc:spChg chg="mod">
          <ac:chgData name="" userId="495979f9a431ddb0" providerId="LiveId" clId="{C90718C2-7D4E-4B94-83A7-839759668BBA}" dt="2020-10-31T17:04:08.894" v="23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90718C2-7D4E-4B94-83A7-839759668BBA}" dt="2020-10-31T16:56:05.564" v="217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90718C2-7D4E-4B94-83A7-839759668BBA}" dt="2020-10-31T17:03:53.615" v="226" actId="478"/>
          <ac:picMkLst>
            <pc:docMk/>
            <pc:sldMk cId="3777021594" sldId="303"/>
            <ac:picMk id="9" creationId="{F6732A20-BEF6-47E8-BFC5-D8BC08627B6E}"/>
          </ac:picMkLst>
        </pc:picChg>
        <pc:picChg chg="add mod">
          <ac:chgData name="" userId="495979f9a431ddb0" providerId="LiveId" clId="{C90718C2-7D4E-4B94-83A7-839759668BBA}" dt="2020-10-31T17:03:59.387" v="228" actId="1076"/>
          <ac:picMkLst>
            <pc:docMk/>
            <pc:sldMk cId="3777021594" sldId="303"/>
            <ac:picMk id="11" creationId="{BB7C01FB-AED8-40DA-8560-36BF7BDEDC5A}"/>
          </ac:picMkLst>
        </pc:picChg>
      </pc:sldChg>
      <pc:sldChg chg="addSp delSp modSp">
        <pc:chgData name="" userId="495979f9a431ddb0" providerId="LiveId" clId="{C90718C2-7D4E-4B94-83A7-839759668BBA}" dt="2020-10-31T17:04:42.226" v="236" actId="1076"/>
        <pc:sldMkLst>
          <pc:docMk/>
          <pc:sldMk cId="4232748695" sldId="307"/>
        </pc:sldMkLst>
        <pc:spChg chg="mod">
          <ac:chgData name="" userId="495979f9a431ddb0" providerId="LiveId" clId="{C90718C2-7D4E-4B94-83A7-839759668BBA}" dt="2020-10-31T17:04:36.980" v="23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90718C2-7D4E-4B94-83A7-839759668BBA}" dt="2020-10-31T17:04:27.887" v="232" actId="478"/>
          <ac:picMkLst>
            <pc:docMk/>
            <pc:sldMk cId="4232748695" sldId="307"/>
            <ac:picMk id="10" creationId="{2AD97662-51D0-408D-AF1B-F9AFD29FCD17}"/>
          </ac:picMkLst>
        </pc:picChg>
        <pc:picChg chg="add mod">
          <ac:chgData name="" userId="495979f9a431ddb0" providerId="LiveId" clId="{C90718C2-7D4E-4B94-83A7-839759668BBA}" dt="2020-10-31T17:04:42.226" v="236" actId="1076"/>
          <ac:picMkLst>
            <pc:docMk/>
            <pc:sldMk cId="4232748695" sldId="307"/>
            <ac:picMk id="12" creationId="{0ECF5313-6B63-44BA-B5B9-73C554B2EC2D}"/>
          </ac:picMkLst>
        </pc:picChg>
      </pc:sldChg>
      <pc:sldChg chg="del">
        <pc:chgData name="" userId="495979f9a431ddb0" providerId="LiveId" clId="{C90718C2-7D4E-4B94-83A7-839759668BBA}" dt="2020-10-31T17:03:14.640" v="218" actId="2696"/>
        <pc:sldMkLst>
          <pc:docMk/>
          <pc:sldMk cId="3263377342" sldId="310"/>
        </pc:sldMkLst>
      </pc:sldChg>
      <pc:sldChg chg="modSp del">
        <pc:chgData name="" userId="495979f9a431ddb0" providerId="LiveId" clId="{C90718C2-7D4E-4B94-83A7-839759668BBA}" dt="2020-10-31T17:05:09.728" v="274" actId="2696"/>
        <pc:sldMkLst>
          <pc:docMk/>
          <pc:sldMk cId="2560525751" sldId="311"/>
        </pc:sldMkLst>
        <pc:spChg chg="mod">
          <ac:chgData name="" userId="495979f9a431ddb0" providerId="LiveId" clId="{C90718C2-7D4E-4B94-83A7-839759668BBA}" dt="2020-10-31T17:04:53.627" v="272" actId="20577"/>
          <ac:spMkLst>
            <pc:docMk/>
            <pc:sldMk cId="2560525751" sldId="311"/>
            <ac:spMk id="2" creationId="{C5B01B3B-A670-442C-8E7F-38507B3F2EA6}"/>
          </ac:spMkLst>
        </pc:spChg>
      </pc:sldChg>
      <pc:sldChg chg="del">
        <pc:chgData name="" userId="495979f9a431ddb0" providerId="LiveId" clId="{C90718C2-7D4E-4B94-83A7-839759668BBA}" dt="2020-10-31T17:03:17.620" v="219" actId="2696"/>
        <pc:sldMkLst>
          <pc:docMk/>
          <pc:sldMk cId="1009496748" sldId="312"/>
        </pc:sldMkLst>
      </pc:sldChg>
      <pc:sldChg chg="del">
        <pc:chgData name="" userId="495979f9a431ddb0" providerId="LiveId" clId="{C90718C2-7D4E-4B94-83A7-839759668BBA}" dt="2020-10-31T17:03:17.630" v="220" actId="2696"/>
        <pc:sldMkLst>
          <pc:docMk/>
          <pc:sldMk cId="1000049382" sldId="313"/>
        </pc:sldMkLst>
      </pc:sldChg>
      <pc:sldChg chg="del">
        <pc:chgData name="" userId="495979f9a431ddb0" providerId="LiveId" clId="{C90718C2-7D4E-4B94-83A7-839759668BBA}" dt="2020-10-31T17:03:17.634" v="221" actId="2696"/>
        <pc:sldMkLst>
          <pc:docMk/>
          <pc:sldMk cId="2214601046" sldId="314"/>
        </pc:sldMkLst>
      </pc:sldChg>
      <pc:sldChg chg="del">
        <pc:chgData name="" userId="495979f9a431ddb0" providerId="LiveId" clId="{C90718C2-7D4E-4B94-83A7-839759668BBA}" dt="2020-10-31T17:03:17.641" v="222" actId="2696"/>
        <pc:sldMkLst>
          <pc:docMk/>
          <pc:sldMk cId="2816387343" sldId="315"/>
        </pc:sldMkLst>
      </pc:sldChg>
      <pc:sldChg chg="del">
        <pc:chgData name="" userId="495979f9a431ddb0" providerId="LiveId" clId="{C90718C2-7D4E-4B94-83A7-839759668BBA}" dt="2020-10-31T17:03:17.646" v="223" actId="2696"/>
        <pc:sldMkLst>
          <pc:docMk/>
          <pc:sldMk cId="2716353324" sldId="316"/>
        </pc:sldMkLst>
      </pc:sldChg>
      <pc:sldChg chg="delSp modSp add">
        <pc:chgData name="" userId="495979f9a431ddb0" providerId="LiveId" clId="{C90718C2-7D4E-4B94-83A7-839759668BBA}" dt="2020-10-31T17:06:09.010" v="376" actId="20577"/>
        <pc:sldMkLst>
          <pc:docMk/>
          <pc:sldMk cId="1993133723" sldId="325"/>
        </pc:sldMkLst>
        <pc:spChg chg="mod">
          <ac:chgData name="" userId="495979f9a431ddb0" providerId="LiveId" clId="{C90718C2-7D4E-4B94-83A7-839759668BBA}" dt="2020-10-31T17:05:21.652" v="298" actId="20577"/>
          <ac:spMkLst>
            <pc:docMk/>
            <pc:sldMk cId="1993133723" sldId="325"/>
            <ac:spMk id="2" creationId="{2BF2BA25-9F08-40CD-9F07-FBC89343C42C}"/>
          </ac:spMkLst>
        </pc:spChg>
        <pc:spChg chg="mod">
          <ac:chgData name="" userId="495979f9a431ddb0" providerId="LiveId" clId="{C90718C2-7D4E-4B94-83A7-839759668BBA}" dt="2020-10-31T17:05:26.509" v="304" actId="20577"/>
          <ac:spMkLst>
            <pc:docMk/>
            <pc:sldMk cId="1993133723" sldId="325"/>
            <ac:spMk id="5" creationId="{A9558C1A-1EA9-4B7F-9A8A-0E3C78CA73AD}"/>
          </ac:spMkLst>
        </pc:spChg>
        <pc:spChg chg="mod">
          <ac:chgData name="" userId="495979f9a431ddb0" providerId="LiveId" clId="{C90718C2-7D4E-4B94-83A7-839759668BBA}" dt="2020-10-31T17:06:09.010" v="376" actId="20577"/>
          <ac:spMkLst>
            <pc:docMk/>
            <pc:sldMk cId="1993133723" sldId="325"/>
            <ac:spMk id="21" creationId="{9DD42B32-85B0-4976-8283-B791CE4CFA6F}"/>
          </ac:spMkLst>
        </pc:spChg>
        <pc:inkChg chg="del">
          <ac:chgData name="" userId="495979f9a431ddb0" providerId="LiveId" clId="{C90718C2-7D4E-4B94-83A7-839759668BBA}" dt="2020-10-31T17:05:11.524" v="275" actId="478"/>
          <ac:inkMkLst>
            <pc:docMk/>
            <pc:sldMk cId="1993133723" sldId="325"/>
            <ac:inkMk id="22" creationId="{EE15B62C-FC7C-48E3-844C-7B229DC0BF52}"/>
          </ac:inkMkLst>
        </pc:inkChg>
      </pc:sldChg>
      <pc:sldChg chg="modSp add">
        <pc:chgData name="" userId="495979f9a431ddb0" providerId="LiveId" clId="{C90718C2-7D4E-4B94-83A7-839759668BBA}" dt="2020-10-31T17:14:54.539" v="731" actId="20577"/>
        <pc:sldMkLst>
          <pc:docMk/>
          <pc:sldMk cId="1570979754" sldId="326"/>
        </pc:sldMkLst>
        <pc:spChg chg="mod">
          <ac:chgData name="" userId="495979f9a431ddb0" providerId="LiveId" clId="{C90718C2-7D4E-4B94-83A7-839759668BBA}" dt="2020-10-31T17:10:26.558" v="406" actId="20577"/>
          <ac:spMkLst>
            <pc:docMk/>
            <pc:sldMk cId="1570979754" sldId="326"/>
            <ac:spMk id="2" creationId="{84D12507-EAE0-4659-BB3A-6289AE6441E6}"/>
          </ac:spMkLst>
        </pc:spChg>
        <pc:spChg chg="mod">
          <ac:chgData name="" userId="495979f9a431ddb0" providerId="LiveId" clId="{C90718C2-7D4E-4B94-83A7-839759668BBA}" dt="2020-10-31T17:14:54.539" v="731" actId="20577"/>
          <ac:spMkLst>
            <pc:docMk/>
            <pc:sldMk cId="1570979754" sldId="326"/>
            <ac:spMk id="3" creationId="{07DD3B02-DD66-4637-8D05-066CE31215D9}"/>
          </ac:spMkLst>
        </pc:spChg>
      </pc:sldChg>
      <pc:sldChg chg="addSp modSp add">
        <pc:chgData name="" userId="495979f9a431ddb0" providerId="LiveId" clId="{C90718C2-7D4E-4B94-83A7-839759668BBA}" dt="2020-10-31T17:18:32.681" v="1066" actId="1076"/>
        <pc:sldMkLst>
          <pc:docMk/>
          <pc:sldMk cId="4039782261" sldId="327"/>
        </pc:sldMkLst>
        <pc:spChg chg="mod">
          <ac:chgData name="" userId="495979f9a431ddb0" providerId="LiveId" clId="{C90718C2-7D4E-4B94-83A7-839759668BBA}" dt="2020-10-31T17:15:49.885" v="933" actId="20577"/>
          <ac:spMkLst>
            <pc:docMk/>
            <pc:sldMk cId="4039782261" sldId="327"/>
            <ac:spMk id="2" creationId="{1258F601-FA6B-4932-B0CC-6363FA06F75C}"/>
          </ac:spMkLst>
        </pc:spChg>
        <pc:spChg chg="mod">
          <ac:chgData name="" userId="495979f9a431ddb0" providerId="LiveId" clId="{C90718C2-7D4E-4B94-83A7-839759668BBA}" dt="2020-10-31T17:17:17.668" v="953" actId="20577"/>
          <ac:spMkLst>
            <pc:docMk/>
            <pc:sldMk cId="4039782261" sldId="327"/>
            <ac:spMk id="3" creationId="{921E1B3B-CA81-4C32-A054-FEDE31023D3C}"/>
          </ac:spMkLst>
        </pc:spChg>
        <pc:spChg chg="add mod">
          <ac:chgData name="" userId="495979f9a431ddb0" providerId="LiveId" clId="{C90718C2-7D4E-4B94-83A7-839759668BBA}" dt="2020-10-31T17:18:32.681" v="1066" actId="1076"/>
          <ac:spMkLst>
            <pc:docMk/>
            <pc:sldMk cId="4039782261" sldId="327"/>
            <ac:spMk id="4" creationId="{0845E854-A088-4388-A6A4-9B3F5139117A}"/>
          </ac:spMkLst>
        </pc:spChg>
      </pc:sldChg>
      <pc:sldChg chg="modSp add">
        <pc:chgData name="" userId="495979f9a431ddb0" providerId="LiveId" clId="{C90718C2-7D4E-4B94-83A7-839759668BBA}" dt="2020-10-31T17:32:11.948" v="2854" actId="20577"/>
        <pc:sldMkLst>
          <pc:docMk/>
          <pc:sldMk cId="3672779032" sldId="328"/>
        </pc:sldMkLst>
        <pc:spChg chg="mod">
          <ac:chgData name="" userId="495979f9a431ddb0" providerId="LiveId" clId="{C90718C2-7D4E-4B94-83A7-839759668BBA}" dt="2020-10-31T17:17:05.261" v="950" actId="20577"/>
          <ac:spMkLst>
            <pc:docMk/>
            <pc:sldMk cId="3672779032" sldId="328"/>
            <ac:spMk id="2" creationId="{C0DF1F63-9D30-405B-B4DE-E6C9D44318B1}"/>
          </ac:spMkLst>
        </pc:spChg>
        <pc:spChg chg="mod">
          <ac:chgData name="" userId="495979f9a431ddb0" providerId="LiveId" clId="{C90718C2-7D4E-4B94-83A7-839759668BBA}" dt="2020-10-31T17:32:11.948" v="2854" actId="20577"/>
          <ac:spMkLst>
            <pc:docMk/>
            <pc:sldMk cId="3672779032" sldId="328"/>
            <ac:spMk id="3" creationId="{002D161B-5A09-41C4-9B28-A20336DF80CD}"/>
          </ac:spMkLst>
        </pc:spChg>
      </pc:sldChg>
      <pc:sldChg chg="modSp add">
        <pc:chgData name="" userId="495979f9a431ddb0" providerId="LiveId" clId="{C90718C2-7D4E-4B94-83A7-839759668BBA}" dt="2020-10-31T17:20:11.910" v="1294" actId="20577"/>
        <pc:sldMkLst>
          <pc:docMk/>
          <pc:sldMk cId="3474168358" sldId="329"/>
        </pc:sldMkLst>
        <pc:spChg chg="mod">
          <ac:chgData name="" userId="495979f9a431ddb0" providerId="LiveId" clId="{C90718C2-7D4E-4B94-83A7-839759668BBA}" dt="2020-10-31T17:19:11.921" v="1076" actId="20577"/>
          <ac:spMkLst>
            <pc:docMk/>
            <pc:sldMk cId="3474168358" sldId="329"/>
            <ac:spMk id="2" creationId="{278ECAB7-8CAD-4E2A-B415-DE5857285126}"/>
          </ac:spMkLst>
        </pc:spChg>
        <pc:spChg chg="mod">
          <ac:chgData name="" userId="495979f9a431ddb0" providerId="LiveId" clId="{C90718C2-7D4E-4B94-83A7-839759668BBA}" dt="2020-10-31T17:20:11.910" v="1294" actId="20577"/>
          <ac:spMkLst>
            <pc:docMk/>
            <pc:sldMk cId="3474168358" sldId="329"/>
            <ac:spMk id="3" creationId="{03321490-07AB-48FC-8824-179C5B4B495E}"/>
          </ac:spMkLst>
        </pc:spChg>
      </pc:sldChg>
      <pc:sldChg chg="modSp add">
        <pc:chgData name="" userId="495979f9a431ddb0" providerId="LiveId" clId="{C90718C2-7D4E-4B94-83A7-839759668BBA}" dt="2020-10-31T17:23:59.554" v="1923" actId="2711"/>
        <pc:sldMkLst>
          <pc:docMk/>
          <pc:sldMk cId="3925435705" sldId="330"/>
        </pc:sldMkLst>
        <pc:spChg chg="mod">
          <ac:chgData name="" userId="495979f9a431ddb0" providerId="LiveId" clId="{C90718C2-7D4E-4B94-83A7-839759668BBA}" dt="2020-10-31T17:23:59.554" v="1923" actId="2711"/>
          <ac:spMkLst>
            <pc:docMk/>
            <pc:sldMk cId="3925435705" sldId="330"/>
            <ac:spMk id="3" creationId="{03321490-07AB-48FC-8824-179C5B4B495E}"/>
          </ac:spMkLst>
        </pc:spChg>
      </pc:sldChg>
      <pc:sldChg chg="modSp add">
        <pc:chgData name="" userId="495979f9a431ddb0" providerId="LiveId" clId="{C90718C2-7D4E-4B94-83A7-839759668BBA}" dt="2020-10-31T17:29:51.618" v="2520" actId="6549"/>
        <pc:sldMkLst>
          <pc:docMk/>
          <pc:sldMk cId="3876506160" sldId="331"/>
        </pc:sldMkLst>
        <pc:spChg chg="mod">
          <ac:chgData name="" userId="495979f9a431ddb0" providerId="LiveId" clId="{C90718C2-7D4E-4B94-83A7-839759668BBA}" dt="2020-10-31T17:25:18.931" v="1969" actId="20577"/>
          <ac:spMkLst>
            <pc:docMk/>
            <pc:sldMk cId="3876506160" sldId="331"/>
            <ac:spMk id="2" creationId="{051CEE48-6A51-487C-80CD-B02176F314D7}"/>
          </ac:spMkLst>
        </pc:spChg>
        <pc:spChg chg="mod">
          <ac:chgData name="" userId="495979f9a431ddb0" providerId="LiveId" clId="{C90718C2-7D4E-4B94-83A7-839759668BBA}" dt="2020-10-31T17:29:51.618" v="2520" actId="6549"/>
          <ac:spMkLst>
            <pc:docMk/>
            <pc:sldMk cId="3876506160" sldId="331"/>
            <ac:spMk id="3" creationId="{F443E2AF-C48F-4004-8306-514441B6959E}"/>
          </ac:spMkLst>
        </pc:spChg>
      </pc:sldChg>
      <pc:sldChg chg="modSp add">
        <pc:chgData name="" userId="495979f9a431ddb0" providerId="LiveId" clId="{C90718C2-7D4E-4B94-83A7-839759668BBA}" dt="2020-10-31T17:39:08.546" v="3257" actId="20577"/>
        <pc:sldMkLst>
          <pc:docMk/>
          <pc:sldMk cId="3796332241" sldId="332"/>
        </pc:sldMkLst>
        <pc:spChg chg="mod">
          <ac:chgData name="" userId="495979f9a431ddb0" providerId="LiveId" clId="{C90718C2-7D4E-4B94-83A7-839759668BBA}" dt="2020-10-31T17:39:08.546" v="3257" actId="20577"/>
          <ac:spMkLst>
            <pc:docMk/>
            <pc:sldMk cId="3796332241" sldId="332"/>
            <ac:spMk id="2" creationId="{33D8A10B-5568-4C41-90A6-17EEF4350730}"/>
          </ac:spMkLst>
        </pc:spChg>
        <pc:spChg chg="mod">
          <ac:chgData name="" userId="495979f9a431ddb0" providerId="LiveId" clId="{C90718C2-7D4E-4B94-83A7-839759668BBA}" dt="2020-10-31T17:38:02.006" v="3255" actId="108"/>
          <ac:spMkLst>
            <pc:docMk/>
            <pc:sldMk cId="3796332241" sldId="332"/>
            <ac:spMk id="3" creationId="{B3684030-1E22-47BF-AD4B-EC71416C9F76}"/>
          </ac:spMkLst>
        </pc:spChg>
      </pc:sldChg>
      <pc:sldChg chg="modSp add">
        <pc:chgData name="" userId="495979f9a431ddb0" providerId="LiveId" clId="{C90718C2-7D4E-4B94-83A7-839759668BBA}" dt="2020-10-31T17:40:55.060" v="3631" actId="20577"/>
        <pc:sldMkLst>
          <pc:docMk/>
          <pc:sldMk cId="4164192558" sldId="333"/>
        </pc:sldMkLst>
        <pc:spChg chg="mod">
          <ac:chgData name="" userId="495979f9a431ddb0" providerId="LiveId" clId="{C90718C2-7D4E-4B94-83A7-839759668BBA}" dt="2020-10-31T17:39:21.865" v="3281" actId="20577"/>
          <ac:spMkLst>
            <pc:docMk/>
            <pc:sldMk cId="4164192558" sldId="333"/>
            <ac:spMk id="2" creationId="{21013F51-9A75-4C9C-BBED-ECED200B569A}"/>
          </ac:spMkLst>
        </pc:spChg>
        <pc:spChg chg="mod">
          <ac:chgData name="" userId="495979f9a431ddb0" providerId="LiveId" clId="{C90718C2-7D4E-4B94-83A7-839759668BBA}" dt="2020-10-31T17:40:55.060" v="3631" actId="20577"/>
          <ac:spMkLst>
            <pc:docMk/>
            <pc:sldMk cId="4164192558" sldId="333"/>
            <ac:spMk id="3" creationId="{887B57B6-2BCA-4F05-B045-340860910B2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0:46:42.9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22842 11819 172 0,'0'0'0'0,"0"0"12"15,0-34 0-15,0 34 1 0,0 0-1 16,0 0-8-16,0 0 1 0,0-17-1 0,0 17 0 0,0 0 11 16,0 0-1-16,0 0 1 0,0-19-1 15,-17 19-9-15,17-17-1 0,0 17 1 0,0-18-1 0,-19 18 12 16,2-17 0-16,17 17-1 0,0 0 1 0,-18-19-11 15,18 19-1-15,0 0 1 0,0 0-1 0,0 0 6 0,0 0-1 16,-17 0 0-16,17 0 1 0,0 0-7 16,0 0 1-16,0 0 0 0,0 0 0 0,0 0 1 0,0 0 1 15,0 0-1-15,-19 0 1 0,19 0-3 16,0 0 0-16,0 0-1 0,0 0 1 0,0 0-1 0,0 0 0 0,0 0 0 16,0 0-1-16,0 0 0 15,-17 0 0-15,17 0 1 0,0 0-1 0,0 0 1 0,0 0 0 0,0 0-1 16,0 0 1-16,0 0-1 0,0 0 1 15,0 0-1-15,0 0 1 0,0 0 0 0,0 0 1 0,0 0-1 16,0 0 1-16,0 0-2 0,0 0 1 16,0 0 0-16,0 0-1 0,0 0 2 0,0 0 0 0,0 0 0 15,0 0 0-15,0 0-1 0,0 19 0 0,0-19 0 16,0 17 0-16,0-17 1 0,0 18 1 0,0-1-1 16,17 2 1-16,-17-2-2 0,0 17 0 0,0-16 0 0,0 0 1 15,0 18 0-15,0 0 1 0,19-19 0 0,-38 17 1 16,19 2-3-16,19-18 0 0,-19 16 0 15,0 2 1-15,0-1 0 0,0 1 1 0,0 17-1 0,0-18 1 16,0 0-3-16,0 1 2 0,0 17-1 0,0-18 0 16,0 18 1-16,0-18 0 0,0 18 0 0,0 1 1 15,0-2-2-15,-19-16-1 0,19 15 1 0,0 3 0 0,0-1 1 16,0-18-1-16,-17 18 1 0,17-18 0 16,-17 1-2-16,17-1 1 0,0 18 0 0,-18-19 0 15,18 20 0-15,0-18 0 0,-18-2 0 0,18 1 0 0,-18 1-1 16,18-18 1-16,0 18-1 0,0-2 1 15,0 2-1-15,-17-1 0 0,17-18 1 0,0 19-1 0,-18-1 1 16,18 1-1-16,-17-1 0 0,17 0 0 0,0 18 0 0,0-17 0 16,0-2 0-16,-19 2 1 0,19-1-1 0,-17 18-1 15,17-18 1-15,-16 1 0 0,16-1 0 0,0 1 0 0,0-19 0 16,-18 18 0-16,18 1 0 0,0-2-1 16,-18-16 1-16,18 18 0 0,-18-1 0 0,18-17-1 0,0 17 1 15,-17-18 0-15,17 1-1 0,0 0 1 0,0 0-1 16,-17-1 1-16,17 0-1 0,0 2 1 0,17-2-1 15,-17-17 1-15,-17 17-1 0,17-17 1 0,17 0-1 16,-17 18 1-16,0 1-1 0,17-19 1 16,-17 17-1-16,18-17 0 0,0 0 1 15,0 17-1-15,34-17 0 0,-17 17 1 0,0-17-1 16,1 0 0-16,-2 0 0 0,-15 18 0 0,16-18 1 16,18 0-1-16,-18 0 0 0,1 0 0 0,-1 0 1 15,1-18-1-15,-2 18 0 0,2 0 0 0,-1 0 0 16,-17 0 1-16,18 18-1 0,-19-18 0 0,-1 0 0 15,2 18 0-15,0-18 0 0,0 0 1 0,-1 18-1 0,0-18 0 16,-17 17 0-16,19-17 0 0,-1 18 0 16,-1-18 0-16,-17 18 0 0,17 0 1 0,1-18-1 0,-18 17 0 15,18 0 0-15,-18 1 0 0</inkml:trace>
  <inkml:trace contextRef="#ctx0" brushRef="#br0" timeOffset="1034.012">23176 12156 166 0,'0'0'0'0,"0"0"19"15,0 0 0-15,0 0 0 0,0 0 1 0,0 0-16 16,0 0 1-16,0 0-1 0,0 0 1 0,0 0 9 16,0 0 0-16,0 0 0 0,0 0 0 0,0 0-10 15,0 0 0-15,0 0 1 0,0 0-1 0,0 0-3 0,0 0 0 16,0 0 0-16,0 0 0 0,0 0 0 16,0 0 0-16,0 0 0 0,36-19-1 31,-18 19-1-31,16 0 0 0,-34 0 0 15,37 0 1-15,-20 0-1 0,-17 0 0 16,17 0 0-16,1 0 1 0,18 0-1 0,-19 0 1 16,0 0 0-16,2 0-1 0,16 19 1 0,-18-19 0 15,1 0-1-15,0 0 1 0,0 0 0 16,-1 0-1-16,0 0 1 0,2 0 0 0,-19 17 0 16,17-17 0-16,1 0-1 0,-18 17 1 0</inkml:trace>
  <inkml:trace contextRef="#ctx0" brushRef="#br0" timeOffset="1737.668">24482 11997 172 0,'0'0'0'0,"0"0"4"15,0 0 0-15,0 0 0 0,0 0 0 16,0 0-1-16,-18-36-1 0,18 36 0 0,-16 0 1 0,16 0 4 0,0 0 1 16,0 0-1-16,0 0 1 0,0 0-5 15,0 0 1-15,0-17-1 0,0 17 1 0,0 0 2 0,0 0 0 16,0 0 1-16,16 0-1 0,-16 0-3 0,18 0 0 16,-18 0 0-16,17 17 1 0,19 0 1 0,-18 2 0 15,16 16 0-15,-15-1 1 0,-2 2-3 0,1-1-1 16,-1 1 1-16,19-2 0 0,-19 2 4 0,1 0-1 0,0 0 1 15,0 15 0-15,-1-15-4 0,1-18 1 0,-1-1-1 16,19 19 0-16,-19-19-2 0,1-17 0 0,0 18-1 16,0-36 1-16,16 18-1 0,-15-17 1 0</inkml:trace>
  <inkml:trace contextRef="#ctx0" brushRef="#br0" timeOffset="1932.284">25116 11802 301 0,'0'0'0'0,"-17"17"0"16,1 1 9-16,-20 0-1 0,18 18 0 0,-16-19 1 15,-3 19-5-15,3-19-1 0,-2 0 1 0,1 2 0 16,-1 16 9-16,19-1 0 0,-18-15 0 0,-1 33 0 16,1-16-8-16,-1-2-1 0,1-15 0 0,18 16 0 15,-19 0 5-15,1 1 0 0,18-2 0 0,-2 2-1 16,2-18-4-16,-1 16 0 0</inkml:trace>
  <inkml:trace contextRef="#ctx0" brushRef="#br0" timeOffset="2262.31">25470 12595 383 0,'0'0'0'0,"35"0"0"0,-35-16 7 0,0-2 0 0,19 18 0 15,-19-36 1-15,17-16-5 0,0 16 0 0,1-16 1 16,-18-1-1-16,18 17 11 0,-18-17 0 0,18 17 1 16,-18-15-1-16,0-3-10 0,0 18 1 0,0-16-1 15,17 16 0-15,-17-15 6 0,18-3 0 0,-18 0-1 16,0 20 1-16,17-19-6 0,2 18 0 0,-19-1 0 15,17 1 0-15,-1-1 0 0,2 19 1 0,0-17-1 0,0 14 1 16,-1-14-3-16,0 16 1 0,2 0-1 0,-1 18 1 16,-1-18 1-16,0 18 0 0,-17 0 1 0,18 0-1 15,0 18-2-15,-18-18 1 0,18 18-1 0,-18 18 0 16,0-20-1-16,17 20 0 0</inkml:trace>
  <inkml:trace contextRef="#ctx0" brushRef="#br0" timeOffset="2456.782">25329 12173 370 0,'0'0'0'0,"0"0"12"0,36-17 0 16,-36 17 0-16,35-19 0 0,-1-16-8 16,20 18 0-16,-18-19 0 0,16 19 1 0,-16-18 10 0,-1 16 0 15,1 2 0-15,15-17 1 0,-15 15-12 0,-2 2 0 16,-15-1 1-16,16 0-1 0,-18 0 1 15,19 18 0-15,-1 0-1 0,-18 0 1 0,2 0-2 0,16 0-1 16</inkml:trace>
  <inkml:trace contextRef="#ctx0" brushRef="#br0" timeOffset="2731.868">26281 12473 370 0,'0'0'0'0,"0"0"0"15,0 0 10-15,0 0-1 0,0 0 1 16,0 0-1-16,0 0-5 0,0 0 0 0,0 0 0 16,0 0 0-16,0 0 9 0,0 0 1 0,0 0-1 0,0 0 1 15,0 0-10-15,-34-36 1 0,34 19-1 16,-18-18 1-16,18-1 2 0,-17 19 0 0,17-19 1 0,0 19 0 16,0-19-5-16,0 0 0 0,0 19 1 15,0-17-1-15,17-2 0 0,-17 1 0 0,18 16 0 0,-1-15 0 16,-17 16-2-16,0 1 1 0,17-2 0 0,2 2 0 15,-19 17 0-15,17-17 0 0,1 17-1 0,-18-17 1 16,16 17-1-16,3 0 1 0,-19 0-1 0,0 0 0 0,17 0 0 0,-17 0 0 16</inkml:trace>
  <inkml:trace contextRef="#ctx0" brushRef="#br0" timeOffset="3299.041">26651 12049 357 0,'0'0'0'0,"0"0"6"0,0 0 0 16,0 0 0-16,0 0 0 0,0 0-3 16,0 0 0-16,0 0 0 0,0 0 0 0,0 0 7 0,0 0 0 0,0 0 0 15,0 17-1-15,0 2-5 0,0-19 0 0,0 17 0 16,-17 1 0-16,17-1-1 0,-17 19 0 0,17-2 0 16,0 2 1-16,-18 0-2 0,18 0 0 0,0-2 0 15,0 2 0-15,0-1-2 0,0-1 1 0,0-15-1 16,0 16 1-16,0 1-1 0,18-19 1 0,-18 1-1 15,17-2 1-15,0 4-1 0,2-40 0 16,-1 20 0-16,-1-16 0 0,0-19 1 16,19-1-1-16,-18 1 0 0,-1-1 1 15,0 1 0-15,2-18-1 0,-2 19 0 0,1-20 1 16,17 0-1-16,-35 20 1 0,18-19-1 0,0 18 0 0,-18-18 1 16,17 18-1-16,-17-18 1 0,0 17-1 0,0 1 0 15,0-1 1-15,0 18-1 0,0 1 0 0,0 0 1 16,0 0 0-1,0 34-1-15,0-17 1 0,0 0 0 0,0 0 1 0,0 0-1 16,0 17 0-16,0 0 0 0,0-17 0 0,0 54 0 16,16-19 1-16,-16 1 0 0,0-2-1 0,20 2 1 15,-4-18-1-15,2 16 1 0,-1-15-1 0,2-2 0 16,-19 18 1-16,17-16 0 0,1-2-1 0,-1 0 1 0,0 0-1 16,2 2 1-16,-2-2-1 0,1 1 0 15,-1 0 0-15,-17-18 1 0,0 0-1 0,19 0 0 0,-19 0 0 0,0 0 0 16,0 0 0-16,0 0 0 0,0 0 0 0,0 0 0 15,0 0 0-15,0-18 0 0,0 0 0 16,-19 1 0-16,19-2-1 0,-17-15 0 0,17 17 0 16,0-19 0-16,0 1 0 0,0-1 1 15,0 19-1-15,0-18 0 0,0-1 0 0,0 19 1 0,0-19-1 16,17 19 0-16,-17-19 0 0,19 18 0 0,-19 0 0 16,17 1 0-16,0 0 0 0,1 0 0 0,0-2 1 15,0 2-1-15</inkml:trace>
  <inkml:trace contextRef="#ctx0" brushRef="#br0" timeOffset="3690.546">27498 12049 380 0,'0'0'0'0,"0"17"0"0,0 19 0 16,0-1 11-16,0-16 0 0,0 15-1 0,0-17 2 16,0 19-8-16,0-18 0 0,0 0 0 0,0-1 0 15,0 2 8-15,0-2 1 0,0 0-1 0,0-17 1 16,0 0-9-16,0 0 0 0,0 0 1 0,0 0-1 15,0 0 1-15,0 0 0 0,0 0 0 0,0-17 0 16,19-19-2-16,-1-17 0 0,-1 17-1 0,0-15 1 16,1-3-2-16,0 18 0 0,0-16 1 0,-2-1-1 15,1 0 0-15,2 0 0 0,-2 17-1 0,1-34 2 0,-1 35-2 16,-17-18 0-16,18 18 0 0,18-1 0 16,-19 1 0-16,0 19 1 0,-17-4-1 0,19 4 0 0,-2-2 1 0,1 18-1 15,-18 0 1-15,17 0-1 0,2 0 1 16,-19 18-1-16,17-2 0 15,-17-16 1-15,18 20-1 0,-1-4 0 0,0 2 0 16,2-1 0-16,-2 2 1 0,1-19-1 16,18 17 0-16,-19 1 0 0,18-18 1 0,-17 17-1 0,0-17 0 15,17 17 0-15,-18 2 0 0,2-2 1 0,14 1-1 0,-15-1 1 16,-18 2-1-16,18-2 1 0,-18 0-1 0,18 18 1 16,-18 1-1-16,0-18 1 0,17-1 1 0,-17 19-1 15,0-2 1-15,0-15-1 0,0-2 0 0,0 1 0 16,17 16 0-16,-17-15 1 0,0-19 1 0</inkml:trace>
  <inkml:trace contextRef="#ctx0" brushRef="#br0" timeOffset="4339.194">23548 13408 402 0,'0'0'0'0,"-36"0"8"16,18 17 0-16,18-17 1 0,-17-17-1 15,17 17-4-15,0 0 0 0,0 0-1 0,0 0 1 0,0 0 6 16,0 0 0-16,0 0 0 0,0 0 0 16,0 0-6-16,0 0 0 0,0-17 0 0,17 17 0 0,1 0 0 15,-18 0 1-15,18 0-1 0,17 0 1 0,18 0-3 16,1 0 1-16,-19 0-1 0,-1 17 1 0,2-17-2 0,-2 0 0 15,2 0-1-15,17 0 2 0,-18 0-2 16,0 0 1-16,1-17 0 0</inkml:trace>
  <inkml:trace contextRef="#ctx0" brushRef="#br0" timeOffset="6815.014">24711 13391 134 0,'0'0'0'0,"0"0"16"15,0 0-1-15,0-36 0 0,0 36 1 0,0 0-12 16,0 0 0-16,0 0 1 0,0 0-1 0,0-18 10 0,0 18 0 16,0-17 0-16,0 17 0 15,0 0-10-15,0 0 1 0,0-19-1 0,0 19 1 0,0 0 2 16,0-17 1-16,0 17 0 0,-17 0-1 0,17 0-3 0,0 0-1 16,0 0 1-16,0 0-1 0,0 0 1 15,0 0-1-15,-17-18 0 0,17 36 1 0,-19-18-2 0,2 0 0 16,17 17 0-16,-18 2 1 0,18-2-1 0,-17 1 1 0,-2-1-1 15,2 19 1-15,0-1-2 0,-1-17 1 16,18 17 0-16,-17-1-1 0,17 3 0 0,0-20 0 0,0 19 0 16,0-18 0-16,0 16-1 0,0-16 1 0,0 17-1 15,17-17 1-15,1-1 0 0,-18 2 0 0,17-2 0 16,0 18 0-16,-17-17 0 0,19-18 0 0,-19 18-1 16,17-1 1-16,1-17 2 0,-1 0 0 0,-17 0-1 15,19 0 1-15,-2 0-1 0,-17 0 0 0,17 0-1 16,-17 0 1-16,18 0 7 0,0-17 0 0,-18 17 0 15</inkml:trace>
  <inkml:trace contextRef="#ctx0" brushRef="#br0" timeOffset="7114.619">25505 12984 313 0,'0'0'0'0,"0"0"19"15,0 0-1-15,0 0 1 0,0 0-1 0,0 0-13 0,0 0-1 16,0 0 1-16,0 0-1 16,0 0 11-16,0 0 0 0,0 0 0 0,-17 19 0 0,17-2-11 0,0 18 1 15,0 1-1-15,-18 15 1 0,18-15 4 0,-17 0 0 16,17 16 1-16,-19-17-1 0,19 1-5 0,0-1 0 0,-17 18-1 15,17-17 1-15,-17 16 0 0,17-16 0 0,0 17 0 16,0-17 0-16,0-2-1 0,0-16-1 0,0 17 0 16,-18 0 1-16,18-16-1 0,0-2 0 0,18 0 0 15</inkml:trace>
  <inkml:trace contextRef="#ctx0" brushRef="#br0" timeOffset="7536.731">25716 13408 295 0,'0'0'0'0,"18"-17"8"16,-18 17 1-16,0 0 0 0,0-19 0 16,0 19-5-16,0 0-1 0,0 0 1 0,0 0 0 15,-18 19 5-15,18-19 1 0,0 0-1 0,-16 17 1 16,-1 18-7-16,-2 18 1 0,2-19 0 0,-1 20 0 16,1-18 2-16,-1-1 0 0,0 0-1 0,0 0 1 15,1 0-3-15,17 1 0 0,0-1 0 0,-17 1 0 0,-2-19 1 16,19 0 0-16,0 0 0 0,0 2 0 15,0-1-1-15,0-18-1 0,0 17 1 0,19-17-1 0,-19 0 2 16,0 0 0-16,0 0 0 0,0-17-1 16,17 17 0-16,0-18-1 0,-17 18 0 0,36-36 0 15,-18 2-1-15,-1-2 0 0,1 1 0 0,-1-1 0 0,2 1-1 16,-2 0 1-16,-1 0-1 0,2 0 1 0,-18-1 0 0,18 19 1 16,0-20 0-16,-18 3 0 0,0 17-1 15,0-1 0-15,17 0 0 0,-17 0 0 0,0 18 2 0,0 0-1 16,0 0 0-16,0 0 0 0,0 0 0 15,0 0-1-15,0 18 1 0,0 0-1 0,-17 0 2 0,17 16 0 0,-18 2 0 16,18-1-1-16,0 19 0 0,-18-37 0 0,18 18-1 16,0-17 1-16,0-1 1 0,0 1 0 15,18-1 0-15,-18-17 0 0,18 19-1 0,-18-19 0 0,0 0-1 16,17-19 1-16,0 19 1 0,2-17 0 0,-1-1 0 16,16 1 0-16,2-19-2 0,-1 2 1 0,1 16 0 15</inkml:trace>
  <inkml:trace contextRef="#ctx0" brushRef="#br0" timeOffset="7818.421">26281 13355 288 0,'0'0'0'0,"19"-18"11"0,-19 18-1 0,0 0 0 0,0 0 1 16,0 0-7-16,0 0 0 0,0 0-1 0,0 0 2 15,0 0 11-15,0 0 1 0,0 0-1 16,-36 18 1-16,19 18-13 0,-18-19 1 0,16 18-1 0,-16-17 1 16,18 17 4-16,17-18 0 0,-19 0 1 0,2 2-1 15,17-1-5-15,0-18 0 0,0 17 0 0,-17 1 0 0,17-18 1 16,0 18 1-16,0-18 0 0,17 0 0 15,-17 18-3-15,0-18 0 0,17 0 0 0,2 0 0 16,-2 17 1-16,-17-17-1 0,18 17 1 0,-1-17 0 0,2 18-2 16,-2-18 0-16,-17 18 0 0,18-1 0 0,-18 1-1 0,0-1 1 15,0 2-1-15,0-2 0 0,0 0 0 16,-18 1 0-16,18 0 0 0,-36 17 0 0,19-1 0 0,-1-15 0 16,1 16 1-16,-2-17-1 0,2 18 0 0,0-19 0 15,-1 0 0-15,-18 2 0 0,19-2 1 0,-1 0-1 16,18 1 0-16,-17-1 1 0,-2-17-1 0,19 0 0 15</inkml:trace>
  <inkml:trace contextRef="#ctx0" brushRef="#br0" timeOffset="8122.968">26722 13461 389 0,'0'0'0'0,"0"0"8"0,0 0 1 0,-17 35-1 16,0-35 1-16,17 0-5 0,0 0-1 0,0 17 1 0,-18-17 0 16,-1 17 8-16,19-17 0 0,-17 19 0 0,17-1 1 15,-17-1-9-15,-1 1 0 0,18 0 0 16,0 0 1-16,0-1 0 0,0 0 0 0,0 1 1 0,0 0-1 16,0-1-2-16,18 1 0 0,-18-1 0 0,17 2-1 15,0-2 0-15,-17 0-1 0,19-17 1 0,-1 18-1 16,-1 0 0-16,-17 0 0 0,0-1 0 0,17 17 1 15,-17-15-2-15,-17-1 1 0,17-1 0 0,0 1 0 16,-17 18 0-16,-1-19 0 0,-1 0-1 0,-15 2 1 0,-2-2 0 16,18 0-1-16,-16 1 1 0,-2-1 0 0,1 19-1 15,-1-19 1-15,1 1 0 0</inkml:trace>
  <inkml:trace contextRef="#ctx0" brushRef="#br1" timeOffset="12172.643">29528 10550 351 0,'0'0'0'0,"-20"-18"4"16,4 18 0-16,16-18 1 0,0 18-1 0,-17-18-2 16,17 18 1-16,0 0-1 0,0 0 0 0,0 0 12 0,-18-16 0 15,18 16 0-15,0 0 0 0,-18 0-10 16,18 0 1-16,0 0-1 0,-18 16 0 0,18-16 9 0,0 0 0 0,0 0 1 15,0 18-1-15,0 0-9 0,0-18 0 16,0 18 0-16,0 0 1 0,0 16 2 0,18 2 1 0,-18-1 0 16,18 1 0-1,-18-2-5-15,18 2 1 0,-18-1-1 0,0 1 1 0,17-18 0 0,-17 16 0 0,0 2 0 16,16-18 1-16,-16 16-3 16,0-15 0-16,20-2 1 0,-20 0-1 0,0 1 0 0,0 0 0 0,0-18-1 15,0 18 1-15,0-18-1 0,0 0 1 0</inkml:trace>
  <inkml:trace contextRef="#ctx0" brushRef="#br1" timeOffset="12304.148">29809 11150 310 0,'0'0'0'0</inkml:trace>
  <inkml:trace contextRef="#ctx0" brushRef="#br1" timeOffset="12745.212">30004 11061 279 0,'0'0'0'0,"0"0"23"15,0 0 0-15,0 0 1 0,-36-35-1 16,36 35-19-16,0 0 0 0,0 0 1 0,0 0-1 0,0 0 16 15,0 0 1-15,0 0-1 0,0 0 1 16,0 0-17-16,0 0 1 0,0 0-1 0,0 0 0 0,0 17 5 16,0-17 0-16,0 0-1 0,0 0 1 0,0 18-5 15,0 0-1-15</inkml:trace>
  <inkml:trace contextRef="#ctx0" brushRef="#br1" timeOffset="13059.162">30621 11026 317 0,'0'0'0'0,"0"-17"5"0,17 17 1 0,-17-19 0 16,18 19-1-16,-18-17-2 0,18 0 0 0,-18-1 0 15,18 0 0-15,-18-18 8 0,17 20 0 0,-17-20 0 16,0 1 0-16,0 0-7 0,18-1 0 0,-18 1 0 15,0-1 1-15,0 2 4 0,0-2 1 0,17 1 0 0,2-19 0 16,-19 2-6-16,17 17-1 0,-1-1 1 0,2 18 0 16,0-16 4-16,0 16 1 0,16-18-1 15,-15 19 1-15,-1 17-6 0,-1-17 1 0,0 17 0 0,1 0-1 16,0 0 5-16,0 0 1 0,-18 0-1 0,17 17 0 16,-17 18-4-16,0-17-1 0,0 17 1 0,0 0 0 15,0 1-4-15,0-1 1 0,-17 1 0 16,-1-2 0-16,0 2-1 0,-17-1 1 0</inkml:trace>
  <inkml:trace contextRef="#ctx0" brushRef="#br1" timeOffset="13231.205">30391 10779 423 0,'0'0'0'16,"0"0"10"0,0 0 0-16,0 0 0 0,35 0 0 15,-16 0-6-15,-19 0 0 0,17-17 0 0,18 17 0 0,1 0 4 0,16 0 1 16,-16-19-1-16,-1 19 1 0,1 0-5 15,-1-17-1-15,1 17 1 0,15-17 0 16,-15 17 0-16,-2 0 1 0,3-18 0 0,-3 18 0 0,2-18-3 0,-1 18 1 0</inkml:trace>
  <inkml:trace contextRef="#ctx0" brushRef="#br1" timeOffset="13452.18">31643 10409 354 0,'0'0'0'0,"0"0"5"16,0 0 0-16,0 0 1 16,0 0-1-16,0 0-3 0,0 0 1 0,0 0 0 0,0 0 0 15,0 35 8-15,-17-17 0 0,17 0 0 0,-17 34 1 16,-2 1-8-16,-16-17 0 0,18 16 0 0,17 1 1 16,0-17 4-16,-18-1 0 0,18 18 0 0,-18-19 1 15,18 2-7-15,0 0 1 0,-18-19 0 0,36 19 0 16,-18-19 1-16,0 0 0 0,0-17 0 0,0 18-1 15,0-18-1-15,0-18 0 0</inkml:trace>
  <inkml:trace contextRef="#ctx0" brushRef="#br1" timeOffset="13634.254">31590 9915 383 0,'0'0'0'0,"0"0"11"0,0 0 0 16,0 0 0-16,0 0 1 0,0 0-8 0,0 0 0 0,0 0 0 16,0 0 0-16,0 18 10 0,19-1 1 0,-19-17 0 15,0 17-1-15,17 1-10 0,-17 0 1 0,17 17-1 16</inkml:trace>
  <inkml:trace contextRef="#ctx0" brushRef="#br1" timeOffset="13905.597">32032 10303 361 0,'0'0'0'0,"0"0"11"31,0 0-1-31,0 0 1 0,16 18 0 0,-16-1-7 0,0-17 0 0,0 17 0 0,-16 1 1 16,16 18 8-16,-17-1 1 0,-1 1 0 0,18-2 0 15,-18 2-9-15,0-1-1 0,1 1 0 0,17-2 1 16,-18 2 4-16,18-1 0 0,-17 1 1 0,17-1-1 15,0 0-5-15,0-17 0 0,0 0-1 0,0-2 1 16,0 2 0-16,0 0 0 0,0-18 0 0,0 18 1 16,0-18-3-16,17 0 0 0,-17 0 1 0,0 0-1 0,18 0 1 0,-18 0 0 15,17 0 0-15,-17 0 0 0,18-18-2 16,0 0 1-16,-18 0 0 0,18 2 0 0,-18-20-1 0,17 1 0 16,-17 17 0-16</inkml:trace>
  <inkml:trace contextRef="#ctx0" brushRef="#br1" timeOffset="14051.897">31856 10373 395 0,'0'0'0'16,"0"0"11"-16,0 0 1 15,0 0-2-15,34-18 2 0,2 18-8 0,-18 0 0 16,17 0 0-16,1 0 0 0,-3 0 11 16,3 0-1-16,-18 0 1 0,18 0 0 0,-1 0-11 0,-18 0 1 0,19 0-1 15,-19 0 1-15,18 0 3 0,-16-17 0 0</inkml:trace>
  <inkml:trace contextRef="#ctx0" brushRef="#br1" timeOffset="16410.84">29157 11944 276 0,'0'0'0'0,"0"0"5"16,0 0 0-16,0 0 1 0,0 0-1 15,0 0-2-15,0 0-1 0,-18-17 1 0,18-2 0 0,0 19 9 16,0 0 0-16,0 0 0 0,0 0 0 16,0 0-8-16,0-17 0 0,0 17 1 0,0 0-1 0,0-18 4 0,18 18 0 15,-18-18 0-15,17 18 1 0,0-18-6 16,2 0 1-16,16 18-1 0,-18 0 1 0,1 0 0 0,0 0-1 15,0 18 1-15,-1-18 0 0,0 18-2 16,2-18 0-16,-2 18 0 0,-17 0 1 0,18 18-1 0,-18-19 0 16,0 0 1-16,0 19-1 0,0-1 0 15,-18-1 0-15,1 2-1 0,17-1 1 0,-19 1-1 0,-15-19 0 0,16 19 0 16,0-1 0-16,0 0-1 16,-16-16 1-16,16 15 0 0,-1-17 0 0,2 2 0 0,0-2 0 0,17-17 0 15,-18 18 0-15,0-1 0 0,18-17 0 16,0 0 0-16,0 0 0 0,0 0 1 0,0 0-1 15,0 0 1-15,18 0-2 0,-18 0 1 0,0 0 0 16,0 0 0-16,18 0 1 0,-1 0 0 0,0-17-1 16,20 17 1-16,-3-18-1 0,-16 18 0 15,18-17 0-15,-19 17 0 0,0-19 1 0,19 19-1 0,-18-17 1 16,-1 17 0-16,19 0-1 0,-18-17 0 0,-1 17 0 16,-1 0 0-16,20-17 2 0,-18 17 0 0,-1 0-1 0</inkml:trace>
  <inkml:trace contextRef="#ctx0" brushRef="#br1" timeOffset="16699.674">29686 12349 389 0,'0'0'0'16,"0"0"0"-16,0 0 9 0,0 0 0 0,0 0 0 16,0 0 0-16,0 0-5 0,0 0 0 0,0 0 0 15,17 17 0-15,-17-17 6 0,0 0 1 0,0 0-1 16,0 0 1-16,0 0-7 0,0 0 0 0</inkml:trace>
  <inkml:trace contextRef="#ctx0" brushRef="#br1" timeOffset="16978.854">30303 12049 197 0,'0'0'0'0,"18"-17"9"16,-18-1-1-16,17 18 1 0,-17 0-1 0,17-17-4 0,-17 17 0 16</inkml:trace>
  <inkml:trace contextRef="#ctx0" brushRef="#br1" timeOffset="18510.487">30303 12261 191 0,'0'0'0'15,"-18"18"0"-15,18-1 1 0,0 2 0 16,0-19 0-16,0 17-1 0,0-17 1 16,0 0 6-16,0 0 0 0,0 0 0 0,0 0 0 15,0 0-4-15,0 0 0 0,0 0 1 16,0 0-1-16,0 0 4 0,0 0-1 0,0 0 1 0,0 0 0 16,0-17-4-16,0 17 0 0,0 0 0 0,0 0 1 15,0 0-1-15,0 0 1 0,0 0-1 0,0 0 1 16,0 0-2-16,0 0 0 0,0 0 0 0,0 0 1 15,0 0-1-15,0 0 1 0,0 0-1 0,0 0 1 16,0 0-1-16,18 0-1 0,-18 0 1 0,0 0 0 0,0 0-1 0,0 0 0 16,0 0 0-16,0 17 0 0,0-17 0 0,18 0 0 15,-18 0 0-15,0 0 0 0,0 0 0 16,0 0 0-16,0 0 0 0,0 0 0 0,0 0 0 16,0 0 0-16,0 0 0 0,0 0 0 15,0 0 0-15,-18-17-1 0,18-2 1 0,0 2-1 16,0-19 1-16,0 19 0 0,0-36 0 0,0 17 0 15,-18 1 0-15,18-1 0 0,0 2 0 0,0-1 0 16,0-1 0-16,0-17-1 0,0 18 2 0,0-1 0 0,0-16-1 16,0 16 1-16,18 1-1 0,-18-1 0 0,18 2 0 15,-1-1 1-15,-17 16-1 0,17 2 1 0,-17-1 0 16,19 2 0-16,-2-4-1 0,-17 20 0 0,18 0 1 16,-1-16-1-16,-17 16 3 0,19 0 0 0,-19 0 0 15,17 16 1-15,-17-16-3 0,0 20 0 0,18-4 1 16,-18 2-1-16,17 18 7 0,-17-19-1 0,0 18 1 15,0 1-1-15,-17-19-4 0,17 1 0 0,-18-1-1 0,18-17 1 16,-17 19 6-16,-2-19 0 0,2 17-1 0,-1 0 1 16,1 0-6-16,-19-17 0 0,1 18 0 0,17-18 0 15,-17 18 5-15,17 0 0 0,1-18-1 0,-19 0 1 16,20 18-5-16,-2-18 0 0,0 17-1 0,18-17 1 16,0 0 0-16,0 0 0 0,0 0 0 15,0 0 0-15,0 0-2 0,0 0 0 0,0 0 0 0,0 0 1 16,0 0-1-16,0 0 0 0,0 0 0 0,18 0 0 15,16-17-1-15,19-1 1 0,-18 18-1 0,1-18 1 16,-1 18-2-16,-18 0 0 0,19-18 0 0,-18 18 0 0,18 0 0 16,-19 0 0-16,1 0 0 0,-1 0 0 0,0 0-2 0,2 0 1 15,-2 0 0-15,1 0-1 16,-18 18 1-16,17-18 0 0</inkml:trace>
  <inkml:trace contextRef="#ctx0" brushRef="#br1" timeOffset="19231.689">30604 12190 260 0,'0'0'0'16,"0"0"7"0,0 0-1-16,0 0 1 0,0 0 0 0,0 0-4 0,0 0 0 0,0 0 0 15,0 0 0-15,0 0 8 0,0 0-1 16,0 0 0-16,0 0 0 0,0 0-6 0,0 0 0 0,0 0 0 16,0 0 0-16,0-34 5 0,17 15 0 0,-17 2 0 15,17-18 1-15,1 16-7 0,0-15 1 0,0 16 0 16,-1 1 0-16,-17 17 2 0,18-19-1 0,-1 2 1 15,2 0 1-15,-2-19-5 0,-1 19 1 0,2-1 1 0,0 0-1 16,0 0 3-16,-1 18 1 0,0-18 0 0,2 1-1 16,-19 0-3-16,18 17 1 0,-18 0-1 0,0-17 0 15,17 17-2-15,-17 0 0 0,0 0 0 16,0 0 0-16,0 0 0 0,-17 0 2 16,17 17-1-16,0-17 1 0,-18 34 0 15,-1 20-2-15,-15 0 1 0,16-20 0 0,0 19-1 16,0-18 4-16,2 1-1 0,-1 16 0 0,-19-16 0 15,18-2-2-15,18 2 1 0,0-18-1 0,-17 17 1 0,17-16 0 16,0-2 1-16,0 0 0 0,0 0-1 0,0-17-1 16,0 0 0-16,0 0 1 0,17-17-1 0,-17 17 2 0,18 0 0 15,-18-17-1-15,17 0 1 0,2-2-2 16,-2-16 1-16,-1 0-1 0,2-1 0 0,0 2 1 0,0 15 0 16,-1-16 0-16,0-1 0 15,2 2-1-15,-19 16 0 0,18-18 0 0,-1 2-1 0,0 17 1 0,-17-2 0 16,18 2 0-16,0-1 0 0,0 0-1 0,-18 18 1 15,17 0-1-15,-17 0 0 0,0 0 1 0,17 0-1 16,-17 0 1-16,0 0-1 0,0 0 0 16,0 18 0-16,0-18 0 0,19 35 0 0,-19 1 0 0,0 17 0 0,0-18 1 15,0 18-1-15,0-18 0 0,0 1-1 16,-19-2 1-16,19-17 0 0,0 2 0 0,0-2-1 0,0 1 1 16,0 0 0-16,0-1 0 0,0 2 0 15,0-19 0-15,0 0 0 0,0 0 0 16,0 0 0-1,0 0-1-15,0-19 0 0,19 2 1 0,-19-1-1 16,0 0 0-16,17-18 0 0,-17 2 0 0,0 17 0 16,0-19 0-16,18 18 0 0,-1 1 0 0,-17-2 0 0,0-15 0 15,18 16 0-15,-18 1 0 0,18-2 0 0,-18 2 0 16,18 0 0-16,-1 17 0 0,0-17 0 16,2 17 0-16,-2 0-1 15,-17 0 0-15,18 17 1 0,-18 0-1 16,17 0 1-16,-17 2-1 0,19-2 1 0,-19 18-1 0,17 1 1 15,-17-19-1-15,0 1 0 0,18 18 1 16,-18-19-1-16,0 0 0 0,0 0 1 0,17-17-1 0,-17 19 0 16,17-19 1-16,-17 0-1 0</inkml:trace>
  <inkml:trace contextRef="#ctx0" brushRef="#br1" timeOffset="22971.76">30991 11908 307 0,'0'0'0'0,"0"0"0"0,0 0 6 0,0 0 1 15,0 0-1-15,0 0 0 0,0 0-3 0,0 0 0 16,0 0 0-16,-18 36 1 0,18-19 13 0,0 0 1 16,0 2 0-16,-18 16-1 0,1 18-12 0,17-18-1 15,-17 1 1-15,17-19-1 0,-18 0 4 0,18 19 0 16,0-19 0-16,-19 1 0 0,19 0-5 0,0-1 1 0,0 2-1 15,-17-19 1-15,17 0 0 0,0 0 1 0,0 0 0 16,0 0 0-16,0 0-2 0,0 0-1 0,0-19 1 16,0 19 0-16,-17-17-1 0,17-19 1 0,0 19 0 15,17-19-1-15,-17-17 0 0,0 18 0 0,0 18-1 16,17-36 1-16,2 18-1 0,-19 16 1 0,18-15-1 16,-1-2 0-16,0 1 0 0,1-1 0 0,0 1 0 15,0 18 0-15,-1-19 0 0,19 19 0 0,-19-1 0 16,1 18 0-16,-1-17 0 0,1 17 0 0,18 0 0 15,-19 0 1-15,0 0 0 0,2 17 0 16,-2-17 0-16,1 35 0 0,-18-16-1 0,17-2 1 16</inkml:trace>
  <inkml:trace contextRef="#ctx0" brushRef="#br1" timeOffset="23919.46">31344 11908 313 0,'0'0'0'0,"0"0"12"15,0 0 1-15,0 0-1 0,0 0 0 16,0 0-8-16,0 0 0 0,0 0 0 0,0 0 1 0,0 0 12 15,0 0 1-15,0 0 0 0,0 0-1 0,0 0-12 16,0 0-1-16,0 0 1 0,0 0-1 0,0 0 4 0,-17 19 1 16,-1-2-1-16,-18 0 0 0,19 0-4 0,-1 2-1 15,1-19 1-15,-2 17 0 0,19 18-1 0,-17-18 0 16,0 2 1-16,17 16-1 0,-18-18-1 0,18 19 1 16,0-19-1-16,0 0 0 0,0 2 0 0,0-2 0 0,0 1 0 15,0-18 0-15,18 18-1 0,-18-18 1 0,17 0-1 16,-17 0 0-16,17 0 0 0,2-18 0 0,-2 18 0 15,1-35 0-15,18 16 0 0,-19 2 0 0,1-17-1 16,16 15 1-16,-15-16 0 0,-2-1 0 0,1 2-1 16,-2-1 1-16,3-1 0 0,-2 19-1 0,0-19 1 15,19 1 0-15,-18-1-1 0,-18 18 1 0,17-16 0 16,1 17 0-16,-1-2-1 16,-17 2 1-16,0-1 0 0,19 18-1 0,-19 0 1 0,17-17 0 0,-17 17 0 15,0 0 0-15,0 17 0 0,0-17 0 0,0 18 0 16,0-1 0-16,0 2 0 0,0 15 0 15,0 19 0-15,0-17 0 0,0 17 0 0,0-36 0 0,0 19-1 16,17-19 2-16,-17-17-1 0,18 18 0 16,0-1 0-16,-18-17 0 0,0 0 0 0,18 0-1 0,-18-17 1 15,17 17 1-15,-17 0-1 0,0 0 1 0,17 0-1 16,-17 0 0-16,0 0 0 0,19 0 0 0,-19 0 0 16,0 0 0-16,0 0 0 0,18 0 1 0,-18 0-1 15,0 0 0-15,0 17 0 0,0 0 1 16,0 19-2-16,0-18 1 0,0-1 0 0,0-17 0 15,0 19-1-15,0-19 1 0,0 0 0 0,-18 0 0 0,18 0 0 16,0 0 0 0,0 0 0-16,0 0 0 0,0-19-1 0,0 2 1 15,18 17-1-15,-18-35 0 0,17-1 0 0,0-16 0 16,1 16 0-16,0 19 0 0,0-19 0 0,-1 19 0 16,0-19 0-16,2 0 0 0,-2 19 0 0,1 0 0 15,-1 0 0-15,1 17 0 0,0-19 0 0,0 19 0 16,-18-17-1-16,17 17 1 0,-1 0 0 0,-16 0-1 0,20 0 1 15,-4 0-1-15,2 0 0 0,-18 0 0 16,17 0 0-16,-17 0 0 0,19 0 1 0,-2 0-1 16,-17-18 0-16,18 18 0 0,-18 0 0 0,17 0 0 15,-17-17 0-15,0 17 0 0,0 0 0 0,17 0 0 16,-17 0 0-16,0 0 0 0,0-19-1 0,0 19 1 16,0 0 0-16,0 0 0 0,0 0 0 0,0 0 0 15,0 0 0-15,0 0 0 0,0 0 0 0,0 0 0 16,0 0 0-16,0 0 0 0,0 0 0 15,0 19 1-15,0-19-2 0,-17 17 2 0,17 1-2 0,0 18 2 16,-17 15-1-16,17-15 0 0,0 17 0 16,0-17 1-16,0-2-1 0,17 2 0 0,-17 16 0 0,0-16 1 15,0-1-1-15,17 18 1 0,2-17-1 0,-19-1 0 16,0-17 1-16,17 18-1 0,-17-19 0 0,0 0 0 16,18-17 1-16,-18 0-1 0,0 0 0 15,0 0-2-15,0 0 1 0,0 0-1 0,0 0 0 16,-18 0 1-16,18 0 0 0,0 0 0 0,0-17 0 0,-36 0-1 15,19-2 0-15,-18-16 0 0,18 17 0 16,-2-18 1-16,2 19 0 0,-1-17 0 0,2-2 1 0,16 1-1 16,0-1 0-16,-20-16 0 0,20 16 0 0,20 2 0 15,-20-2 1-15,16 0 0 0,2 0-1 0,-1 2 1 16,2-2-1-16,-2 19 1 0,1-18 0 0,16 16 0 16,-15 2 0-16,16-18 0 0,1 18 0 0,-2-2 0 0,2 2 0 15,-1-1 0-15</inkml:trace>
  <inkml:trace contextRef="#ctx0" brushRef="#br1" timeOffset="24064.364">32772 11485 303 0,'0'0'5'0,"-53"70"-3"0,37-16 1 0,-2-19-1 0,0-18 1 0,18 19 6 0,-18-19 1 0,1 18 0 15,0-16-1-15,-1-2-5 0,-1 17 0 0,2-16 0 16,0 0 0-16,-1 0-2 0,18 0 0 0</inkml:trace>
  <inkml:trace contextRef="#ctx0" brushRef="#br1" timeOffset="24622.207">32226 11997 280 0,'0'0'5'0,"0"0"-3"0,0 0 1 0,0 0-1 0,0 0 1 0,17-19 0 0,1 19 0 16,-18-17 0-16,36 17 1 15,-19-17-2-15,18 17 0 0,1-17 0 0,-19 17 0 16,18-19-1-16,1 19 1 0,-19 0-1 0,19-17 1 16,-18 17-1-16,16 0 0 0,-15 0 0 0,16 0 1 0,-18-18-1 0,1 18 1 15,18 0 0-15,-20 0-1 0,1 18 0 0,-17-18 1 16,19 17-1-16,-2-17 0 0,-17 19 1 0,0-19-1 15,0 17 1-15,18 0 0 0,-18 19-1 0,0-19 0 16,-18 1 0-16,18 16 0 0,0 2 0 0,-17-18-1 0,17-1 1 16,-19 2-1-16,19-2 1 0,-17 0-1 0,17 0 0 15,0-17 1-15,-16 0 0 0,16 0 0 0,0 0 0 16,0 0 0-16,0 0 0 0,0-17 0 16,-18 17 0-16,18-17 1 0,0 17 0 0,0-17 0 15,0-37 0-15,18 18-1 0,-18 2 0 0,0-1 1 16,16 16-1-16,-16-15 2 0,17 17 0 0,-17-19-1 15,19 18 1-15,-2-18-1 0,-17 18 0 0,18 18 0 16,-1-34 0-16,1 34 2 0,-18-17-1 0,18 17 1 16,-18 0 0-16,18 0-2 0,-1 0 0 0,-17 0 0 15,17 0 1-15,2 0 0 0,16 17 2 0,-18-17-1 0,2 0 0 16,16 0-2-16,-1 0 1 0,-15 0-1 0,-2 0 0 16,1-17 3-16,-1 17 0 0,2-19 1 0,-2 19-1 15,0-17-3-15,1-1 1 0,-18 18 0 0,18-17 0 16,0 17 2-16,-18-19 0 0,17 19 0 0,-17 0 0 15,0 0-3-15,0 0 1 0,0 0 0 0,0 0 0 0,0 0 1 16,0 0 1-16,0 19 0 0,-17 16-1 16,-19 35-1-16,18 1-1 0,-16-17 1 0,15 16 0 0,2-18 0 0,-1 1 1 15,1 1 0-15</inkml:trace>
  <inkml:trace contextRef="#ctx0" brushRef="#br1" timeOffset="25508.221">28891 13372 553 0,'0'0'0'0,"-16"-35"0"31,32 35 0-15,3-17 0-16,-2 17 0 0,0-19 0 15,1 2 0-15,0 17 1 0,17-18-1 0,-17 18 0 16,-1 0 1-16,2 0-1 0,-2 0 0 0,0 0 1 16,19 0-1-16,-18 0 1 0,-1 0 0 0,0 18-1 15,2-18 1-15,-1 17 0 0,-18 2 0 0,17-19-1 0,-17 17 1 16,17 1 1-16,-17-18-1 0,0 17 0 16,0-17 1-16,0 19-1 0,0-2 0 0,0-17 0 0,0 17 0 15,-17 1 0-15,0 0-1 0,-1 0 1 0,-1-1-1 16,2 0 1-16,0 0-1 0,-1 2 1 0,0-19-1 15,0 18 1-15,1-1 0 0,17-17 0 0,-17 18 0 16,17-18 0-16,-19 0-1 0,19 18 1 0,0-18 0 16,0 18 0-16,0-18 0 0,19 0 0 15,-19 17 0-15,0-17 0 0,17 0 0 16,-17 17 0-16,17-17 0 0,1 18 0 0,0 0 0 0,0-1 0 16,-1 1 0-16,0-1 0 0,2-17 0 0,-1 19 0 0,-1-2 0 15,-17-17 0-15,17 17 1 0,-17 1-2 16,0 0 1-16,18-18 0 0,-18 18 0 0,0-1 0 0,0-17 0 15,-18 0-1-15,18 17 1 0,-17 0 0 0,0 2-1 16,-1-1 1-16,-1-1 0 0,-15 1-1 16,-2 0 1-16,18-18 0 0,-16 18 0 0,15-18-1 0,-16 17 1 15,18-17-1-15,-19 17 1 0,18-17-1 0,18 0 1 0,-17 0 0 16</inkml:trace>
  <inkml:trace contextRef="#ctx0" brushRef="#br1" timeOffset="26123.293">29880 14167 364 0,'0'0'0'0,"0"-36"0"15,0 1 8-15,17-1-1 0,-17 2 1 16,0-2 0-16,0 1-5 0,0-2 0 0,0 3 1 0,19-1-1 16,-19-1 5-16,17 2 0 0,0 15 0 0,-17-16 0 15,0 0-5-15,0 17 1 0,18-16-1 16,-18 16 1-16,18 0 0 0,-18 0 0 0,18 1 1 15,-1-1-1-15,-17-1-2 0,17 2 1 0,2 17-1 0,-19-17 0 16,18 17 0-16,-1 0 0 0,-17 0-1 0,17 0 1 16,1 0-1-16,0 0 1 0,-18 0-1 0,18 17 0 0,-2-17 0 15,1 17 0-15,-17-17 1 0</inkml:trace>
  <inkml:trace contextRef="#ctx0" brushRef="#br1" timeOffset="26265.351">29845 13901 270 0,'0'0'0'0,"0"0"6"0,0 0 1 16,0 0-1-16</inkml:trace>
  <inkml:trace contextRef="#ctx0" brushRef="#br1" timeOffset="26495.956">29475 13990 339 0,'0'0'0'0,"0"0"7"15,0 0 1-15,17 0 0 0,-1-18 0 16,-16 18-5-16,20 0 1 0,-4 0-1 0,-16-17 1 16,18 17 5-16,-1 0 0 0,2 0 0 0,-19 0 0 15,17-18-5-15,1 18 0 0</inkml:trace>
  <inkml:trace contextRef="#ctx0" brushRef="#br1" timeOffset="27009.046">29933 14060 402 0,'0'0'0'0,"-17"-17"0"16,17 0 0-16,0-1 0 0,0-18-1 0,0 1 1 16,17 16-1-16,-17-15 1 0,0-1 0 15,0-1-1-15,0-17 1 0,17 18 0 0,-17 0 0 0,18 0 0 16,-18 0 0-16,18-1 0 0,0 1 0 0,-18-1 0 0,17 19 4 16,0-18 0-16,2 17 0 0,16-17 0 0,-18 18-1 15,1-2-1-15,0 2 0 0,16-1 1 0,-17 1 5 0,2 17 1 16,-2-19-1-16,1 19 1 15,17-17-5-15,-17 17-1 0,0 0 1 0,-1 0 0 0,0 0 4 0,2 0 1 16,-2 0 0-16,1 0 0 0,-1 17-5 0,2-17-1 16,-19 0 1-16,17 0 0 0,1 19-3 0,-1-19 0 15,-17 0 0-15,0 17 0 0,17-17 0 0,-17 0 0 16,0 0 0-16</inkml:trace>
  <inkml:trace contextRef="#ctx0" brushRef="#br1" timeOffset="27235.54">30021 13743 423 0,'0'0'0'0,"17"0"0"16,20-18 15-16,-20 18 0 0,18 0 1 0,-17 18-1 15,16-18-11-15,-17-18 0 0,19 18 1 0,-18 18-1 16,17-18 10-16,-17 17 0 0,0-17 0 0,-1 19 0 16,19-1683-10-16,-19 3345 0 0</inkml:trace>
  <inkml:trace contextRef="#ctx0" brushRef="#br1" timeOffset="27417.986">30709 13408 408 0,'0'0'0'0,"0"0"0"0,0 0 10 0,0 0 0 15,0 0 1-15,0 35-1 0,0-17-6 0,-17 0 0 16,17-1 0-16,0 36 0 0,-18 0 10 0,18 0-1 16,0 0 1-16,-18 18-1 0,0-37-9 0,18 2 1 0,0-1-1 15</inkml:trace>
  <inkml:trace contextRef="#ctx0" brushRef="#br1" timeOffset="27573.987">30867 13125 188 0,'0'0'0'0</inkml:trace>
  <inkml:trace contextRef="#ctx0" brushRef="#br1" timeOffset="28019.836">30692 13020 207 0,'0'0'0'0,"0"-17"14"15,17-2 1-15,-17 2-1 0,0 17 1 16,0 0-11-16,0 0 0 0,0 0 1 0,0 0-1 16,0 0 10-16,0 0 0 0,0 0 0 0,0 0 0 15,0 0-10-15,0 0 1 0,0 0-1 0,0 17 0 16,0-17 3-16,0 19-1 0,0-2 1 0</inkml:trace>
  <inkml:trace contextRef="#ctx0" brushRef="#br1" timeOffset="28629.806">31185 13196 307 0,'0'0'0'0,"0"0"4"16,0 0 0-16,0 0 1 0,0 0-1 0,0 0-2 15,0 0 1-15,0 0-1 0,0 0 0 0,0 0 5 0,0 0 1 16,0 0-1-16,0 0 0 16,0 0-4-16,36 36 1 0,-36-2-1 0,0 1 0 0,0 19 6 0,0-1 0 15,0 0 0-15,0-1-1 0,17-16-4 0,-17 17 0 0,18-17-1 16,-18 16 1-16,0-17 1 0,17 0 1 15,2-16-1-15,-19 15 1 0,17-16-4 0,1 0 1 0,-18 0 0 16,17-18 0-16,-17 17 2 0,17-17 1 0,-17 0-1 16,19 0 0-16,-19-17-3 0,0 17 1 15,0 0 0-15,0-18 0 0,0-18-2 0,0 19 0 16</inkml:trace>
  <inkml:trace contextRef="#ctx0" brushRef="#br1" timeOffset="28794.609">31043 13391 417 0,'0'0'0'0,"36"0"8"16,-36 0 0-16,18 0 0 15,-1 0 0-15,1 0-4 0,18 0-1 0,-2 0 1 0,20 0 0 16,-18 0 9-16,-1 0 1 0,-1 0 0 0,2 0 0 16,-2 0-10-16,2 0 0 0,-1 0 1 0,18-19-1 15,-18 19 2-15,1 0 0 0</inkml:trace>
  <inkml:trace contextRef="#ctx0" brushRef="#br1" timeOffset="30071.079">29528 14784 333 0,'0'0'0'0,"0"0"7"16,0 0 2-16,0 0-1 15,0 0 0-15,0 0-5 0,0 0 1 0,16-18-1 16,-16 0 1-16,0 18 8 0,0 0-1 0,0 0 1 15,0 0-1-15,0 0-7 0,0 0 0 0,0 0 0 16,0 0 1-16,0 0 4 0,0 0 1 0,0 0-1 0,0 0 1 16,0 0-7-16,0 0 1 0,0 18 0 0,-16 18 0 15,-4 17 1-15,20-1-1 0,-16 1 1 0,16-18-1 16,0 1-1-16,-17-1-1 0,17 1 1 0,0-2-1 16,0-15 1-16,0 16 0 0,0-18 1 0,0 19-1 15,17-19-1-15,-17-17 0 0,16 18 0 0,-16-1 0 16,20-17-1-16,-20 0 0 0,0 0 0 0,16-17 0 15,2-1 0-15,-1 1 0 0,2-19 0 0,-2 1 0 0,1-18 0 16,-1 18 0-16,0-18 0 0,2 17 0 0,-2-16 0 16,1 16 0-16,-18 1 0 0,17-18 0 0,-17 18 0 0,0-18 1 15,0 18-1-15,0-1 1 0,0 19-2 16,-17-19 2-16,17 18-2 0,0 1 2 0,0 0 0 0,-18 17 0 16,1-17-1-16,17 17 2 0,0 0-2 0,-19 0 1 15,19 0-1-15,0 17 0 0,0-17 1 0,-17 17 1 16,17-17-1-16,-17 17 0 0,17 19-1 0,0-18 1 15</inkml:trace>
  <inkml:trace contextRef="#ctx0" brushRef="#br1" timeOffset="30367.939">29933 15084 345 0,'0'0'0'0,"0"0"9"16,0 0 1-16,0 0 0 15,0 0 0-15,0 0-7 0,0 0 1 0,0-36 0 16,0 19 0-16,-17-1 11 0,17-18-1 0,0 19 1 0,-19-17-1 16,19 15-9-16,0 2-1 0,0-18 1 0,0 16-1 15,0 2 2-15,0 0 1 0,0-19 0 0,0 18 0 16,19 1-4-16,-19-18 0 0,17 17 0 0,-17 0 1 16,17 1-1-16,1-1 1 0,-18 18 0 0,18 0 0 15,0-18-2-15,-18 18 0 0,17 18 0 0,-17-18 1 16,17 0 0-16,2 18 0 0,-19-18 0 0,18 35 0 15,-1 1-2-15,0-2 1 0,1-16 0 0,0 18 0 0,0-2-1 16,-18-15 0-16,16 16 0 0,1-18 0 16,-17 2-1-16,19-2 1 0,-2 0-1 0,1 0 1 0,-18-17 0 15,17 0 0-15</inkml:trace>
  <inkml:trace contextRef="#ctx0" brushRef="#br1" timeOffset="30960.627">30938 14678 304 0,'0'0'0'0,"0"0"6"0,0 0 1 0,0 0-1 16,35 0 0-16,-17 0-3 0,-18 0 0 0,18 0 0 16,-1 0 0-16,-17 18 7 0,17 0 0 0,2-1 0 15,-2 18 0-15,1 1-6 0,-18-19 0 0,17 19 0 16,1-19 0-16,0 1 0 0,0-1 1 0,-1 2-1 15,-17-2 1-15,17 0-2 0,2 0-1 0,-2-17 1 16</inkml:trace>
  <inkml:trace contextRef="#ctx0" brushRef="#br1" timeOffset="31138.157">31344 14538 326 0,'0'0'0'0,"-35"0"0"15,18 0 3-15,-2 0 0 0,-16 17 0 0,-1 17 1 16,19-16-2-16,-18 0 0 0,17 17 0 0,-17-17 0 0,17 18 5 16,-18-19 0-16,19 18 0 0,0 1 0 15,-1-19-3-15,0 19-1 0,18-19 1 0,-18 1-1 0,1 18 2 0,17-19 1 16</inkml:trace>
  <inkml:trace contextRef="#ctx0" brushRef="#br1" timeOffset="31433.702">31573 15136 386 0,'0'0'0'0,"0"-52"4"15,0 16 0-15,-18 1 0 16,36-1 1-16,-36 2-3 0,18-2 1 0,0 1-1 15,0-18 1-15,0 18 3 0,0-18 1 0,0 18 1 16,18-18-1-16,-18 17-4 0,17-16 0 0,-17 16 0 16,36 1 1-16,-19-18 4 0,-17 36 0 0,36-19 1 15,-18 1-1-15,16 17-4 0,-15 1-1 0,-1-1 1 0,-1 18 0 16,0-18 3-16,1 18 0 0,0 0 0 16,0 0 1-16,-1 0-5 0,0 0 0 0,-17 18 1 0,19-18-1 15,-2 18 3-15,1-1 1 0,-18 1-1 0,17-1 1 16,-17 19-4-16,0-18 0 0</inkml:trace>
  <inkml:trace contextRef="#ctx0" brushRef="#br1" timeOffset="31621.202">31431 14731 452 0,'0'0'0'0,"0"0"15"0,0 0 0 16,0 0 0-16,19 0 0 0,-2-17-11 15,0 17 0-15,1 0 1 0,0-18-1 0,17 18 9 0,0 0-1 16,-16 0 0-16,15-18 1 0,-16 18-9 0,0 0 1 16,0 0-1-16,16-18 0 0,-15 18-2 0,16 0 1 15,-18 0 0-15</inkml:trace>
  <inkml:trace contextRef="#ctx0" brushRef="#br1" timeOffset="32470.977">30196 15683 376 0,'0'0'0'0,"-17"-17"5"16,1 17 1-16,-2-18-1 16,18 18 0-16,-18 18-2 0,0-18 0 0,18 0 0 15,-17 0 0-15,0 17 6 0,-1 2 1 0,-1-19-1 0,-15 35 1 16,16 1-7-16,18-19 1 0,-36 18 0 0,36 18 0 15,-17-19 2-15,0 2 1 0,-2-1-1 0,19 18 1 16,-17-18-4-16,17 19 0 0,-18-18 0 0,18-2 0 16,18 1-2-16,-18 1 0 0,0-19 0 0,17 0 0 15,2 2 0-15,-2-19 0 0,0 0-1 0,1 0 1 0,0-19-1 16,0 19 1-16,16-17-1 0,-15-17 0 16,-1-20 0-16,-1 20 0 0,18-20 1 0,-17 1-1 0,0-18 0 15,-2 19 1-15,1-18-1 0,2-1 0 0,-2 0 0 16,1 18 1-16,-18-18-1 0,17 0 0 0,1 1 0 15,-18 17 0-15,18 1 0 0,-18-2 1 0,0 2-1 16,0 16 0-16,0 1 0 0,0-1 0 0,0 2 0 0,18 16 0 16,-18 0 0-16,0 0 0 0,0 1 0 15,-18 34 0 1,18 1-1 0,0 18 1-16,-18-2 0 0,18 20 0 0,0-1 0 0,0-1 0 0,-18 2 0 15,18-2 0-15,0 1 0 0,0 17 0 0,0-16 0 16,0 16 0-16,0 1 0 0,0-17 0 0,0-2 0 15,0 1 0-15,18 0 0 0,-18-36 0 0,0 18 0 16,18 1 0-16,-18-1 1 0,18-35 0 0</inkml:trace>
  <inkml:trace contextRef="#ctx0" brushRef="#br1" timeOffset="33014.821">30692 15878 329 0,'0'0'0'0,"0"0"14"16,0 17 0-16,0-17 0 0,0 36 1 16,-18-19-11-16,18 1 0 0,0-1 0 0,-18 36 1 15,0-18 4-15,18-16-1 0,0 16 1 0,-17 1 0 16,17-2-6-16,0-16 1 0,0-1 0 0,0 2 0 0,0-2-2 16,0 0 1-16,17-17 0 0,-17 17 0 0,18-17-1 15,-18 0 0-15,0 0-1 0,18-17 1 0,-18 17-1 0,18-17-1 16,-1 0 1-16,1-19-1 15,-1 1 1-15,-17-18-1 0,19-1 0 0,-2 19 1 0,-1-18-1 0,-16 1 0 16,18-1 0-16,0 17 0 0,-18 1 0 16,18-18 0-16,-18 18 0 0,17-1 1 0,-17 19-1 0,0-18 0 15,0-1 0-15,0 19 0 0,0-1 0 16,0 36 0 0,-17-1 0-16,17 19 0 0,0-19 0 15,-18 37 1-15,18-2-1 0,0-16 0 16,0 16 0-16,0-16 0 0,0 17 0 0,0-36 0 0,18 18 0 15,-18-16 0-15,17-2 0 0,0 0 0 16,2 1 0-16,16-18 1 0,-18 17-1 0,19-34 0 0,-18 17 0 16,-1-18 0-16,19 1 0 0,-19 0 1 0,18-19 0 15,-17 18 0-15,0-18-1 0,17 2 1 0,-18 17-1 16,2-19 1-16,16 18 1 0,-18-16-1 0,2 15 1 0,-2 2 0 16,1-18-1-16,-1 16 0 0,0 2 0 0,2-1 0 15,-2 18 2-15,1-17-1 0,-18-2 1 0,16 19 0 16,-16 0-2-16,0 0 1 0,0 0 0 0,0 0 0 15,19 0-1-15,-19 19 1 0,0-19 0 0,0 17-1 16,0 1 0-16,0-1 0 0,-19 19 1 0,19-1-1 16,0 1 0-16,0-1 0 0,-16 18 0 0,16-19 0 15,-18 2 0-15,18-1 0 0,-17-16 0 0,17 15 0 0,-19-16-1 16,19-1 1-16,-17-17 0 0</inkml:trace>
  <inkml:trace contextRef="#ctx0" brushRef="#br1" timeOffset="33178.866">31150 15737 354 0,'0'0'0'0,"0"0"8"0,0 0 0 15,0 0 0-15,0 0 0 0,35-18-5 0,-18 1 1 16,19 17-1-16,-18 0 1 0,18-19 9 0,-1 19 1 16,-18-17 0-16,19 17 0 0,-1 0-10 0,0 0 1 0,-18-18-1 15,36 18 1-15,-18-17 1 0,0 17 0 0</inkml:trace>
  <inkml:trace contextRef="#ctx0" brushRef="#br1" timeOffset="33509.225">32048 15490 389 0,'0'0'0'0,"0"0"6"16,0 0 0-16,0 0 0 16,-33 17 0-16,15 0-3 0,0-17 0 0,0 19 0 15,-17 16 0-15,-1-18 7 0,2 19 1 0,-2-19-1 16,1 18 1-16,18 1-7 0,-20-1-1 0,3 1 1 0,16-1 1 15,-18-18 1-15,19 19 1 0,0-2-1 0,-2 2 1 16,19-18-4-16,-17-1 0 0,17 2 1 0,0-2-1 16,0 0 0-16,0-17 1 0,0 0-1 15,17 0 1-15,-17 0-2 0,0 0 0 0,19 0 0 0,-2-17 0 16,0 0 1-16,1-2-1 0,0 2 1 0,0-18-1 16,-1-1 0-16,0 2 0 0,2-2-1 0,-1 1 1 0,-18-1-1 15,17 19 0-15,-17-18-1 0,17-1 2 16,-17 1-2-16,18 16 1 0,-18 2-1 0,0 17 1 0,18 0 0 15,-18 0 0-15,0 0 0 0,0 36 1 0,0-19-2 16,18 18 1-16,-18-16 0 0,17 33 0 0,19 19 0 16,-19-18 0-16,1 17 1 0,-1-16-1 0,1-2 0 15,18 1 0-15,-3-18 0 0,21 1 0 0,-1-1 0 0,-18-35 0 16,18 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0:47:56.35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21625 4657 317 0,'0'0'0'0,"-17"-35"4"16,17 18 0-16,-18-2 0 0,18 2 0 15,0-1-2-15,-19 1 0 0,2-2 1 0,17 3-1 0,-17-20 18 16,-1 19 0-16,0-2-1 0,18-15 1 15,-18 17-15-15,1-19-1 0,17 18 1 0,0-16-1 0,-17 15 12 0,17-16-1 16,0 18 1-16,0-19-1 0,17 18-10 16,-17-18-1-16,0 2 1 0,17-1-1 0,1-1 6 0,0 19 0 15,0-19 0-15,-1 1 0 0,0-1-6 16,2 2-1-16,-1-1 1 0,16-1 0 0,2 1 2 0,-18 16-1 16,16-15 0-16,2-1 1 15,-1 16-3-15,1 2 0 0,-18 0-1 0,15 0 1 0,-13-2-1 0,14 2 0 16,-17 17 0-16,2 0 0 0,-2 17-1 0,-17-17 1 15</inkml:trace>
  <inkml:trace contextRef="#ctx0" brushRef="#br0" timeOffset="193.681">21324 4499 420 0,'0'0'0'0,"54"-36"0"16,-2 19 12-16,1-2 1 0,-17 2-1 0,35 0 0 16,-19-19-8-16,2 19 1 0,16-18-1 0,-17 18 0 15,0-19 6-15,-1 18 0 0,2 18-1 0,-2-17 2 16,1-2-8-16,-18 19 1 0</inkml:trace>
  <inkml:trace contextRef="#ctx0" brushRef="#br0" timeOffset="380.107">22665 4198 364 0,'0'0'0'0,"0"0"8"31,0 0-1-31,0 0 1 0,0 0 0 0,36 19-5 0,-36-19 0 0,0 0 1 0,0 17-1 0,17 1 11 0,0-1 0 16,2 2 0-16,-2 15 0 0,-17 1-10 0,18 1 1 15,-18-2-1-15,0-15 0 0,17-2 2 0,-17 19 1 16,0-20-2-16,0 3 2 0,0-19-5 0,0 17 2 15,0-17-1-15</inkml:trace>
  <inkml:trace contextRef="#ctx0" brushRef="#br0" timeOffset="533.113">22507 3581 288 0,'0'0'0'0,"0"53"0"15,18-36 5-15,0 19 0 0,-2 16 0 16,1-16 0-16,2 18-3 0,16-37 1 0</inkml:trace>
  <inkml:trace contextRef="#ctx0" brushRef="#br0" timeOffset="769.228">23301 3829 292 0,'0'0'0'0,"0"0"0"0,34 17 12 15,-34-17 0-15,0 0 1 0,18 18-1 0,-18-18-8 16,0 0 0-16,0 0 1 0,18 16-1 0,-18-16 7 0,0 0 0 16,18 18 0-16,-18-18 0 0,0 18-7 15,17 0 0-15,-17 0 0 0,0 18 0 16,17-2 1-16,-17-17 0 0,0 19 1 0,19-1-1 0,-19-18-3 0,17 2 1 16,-17-2 0-16,18 1 0 0,-18-1-1 0,17 2 0 15,-17-2 1-15,18-17-1 0,-18 18-1 0,18-18 1 16,-18 0 0-16,0 0-1 0,0 0 1 0,0 17 0 0,0-17 0 15,0 0 0-15,0 0-1 0,0 0 0 0</inkml:trace>
  <inkml:trace contextRef="#ctx0" brushRef="#br0" timeOffset="940.074">23107 3846 389 0,'0'0'0'0,"36"0"7"15,-19 0 1-15,-1 0-1 16,2 0 1-16,35 0-5 0,1-17 1 0,-20 17-1 0,20-19 1 16,-1 19 3-16,-18-17 1 0,18-1 0 0,-1 1 0 15,-16 17-5-15,18-19 1 0,-19 2-1 0</inkml:trace>
  <inkml:trace contextRef="#ctx0" brushRef="#br0" timeOffset="1135.073">24200 4181 364 0,'0'0'0'0,"0"36"0"0,18-19 6 0,-18-17-1 16,0 0 1-16,18 18 0 15,-18-1-4-15,17-17 2 0,-17 0-2 0</inkml:trace>
  <inkml:trace contextRef="#ctx0" brushRef="#br0" timeOffset="1292.794">24077 3104 386 0,'0'0'0'0,"0"18"0"16,0 0 0-16,17 18 4 0,-17-19 0 0</inkml:trace>
  <inkml:trace contextRef="#ctx0" brushRef="#br0" timeOffset="3286.702">24906 3988 320 0,'0'0'0'0,"0"0"5"0,0 0 1 15,0 0 0-15,0 0 0 0,0 0-4 16,0 0 2-16,0 0-2 0,0 0 1 0,35 0 10 0,-35 0-1 16,0-19 1-16,17 2 0 0,-17-1-9 0,19-18 0 15,-19 18 0-15,0-33 1 0,18 15 1 0,-18-18 1 0,17 20-1 16,-17-20 1-16,17 3-4 0,-17-3 0 0,18 0 0 16,-18-16 0-16,18 18 2 0,-18-1-1 0,18-1 1 15,-18 3-1 1,0 15-1-16,0-18-1 0,0 19 1 0,0-1-1 0,-18 2 0 0,18-1 0 0,0 16 0 15,0-15 0-15,0 16-1 0,0 0 0 0,-18 18 1 16,18-18-1-16,0 1 0 0,0 17 0 0,0 0 0 16,0 0 1-16,0 0-1 0,0 0 0 15,0 17 0-15,18-17 0 0,-18 18 0 0,0 0 0 0,0 34 0 16,0 36-1-16,0-17 1 0,0 0 0 0,0-1-1 16,0 1 2-16,0 0 0 0,0-1-1 0,0 1 1 15,18 0-1-15,-18-18 0 0,16-18 0 0,1 18 0 16,2-18 2-16,-2-18-1 0,18 19 1 0,-17-18-1 15,18-2 0-15,-19-16 0 0,19 0-1 0,-19 0 1 16,18 0 1-16,1-16 0 0,-18-2 0 0,16 1 0 16,2-19-1-16,-18 18 0 0</inkml:trace>
  <inkml:trace contextRef="#ctx0" brushRef="#br0" timeOffset="3904.348">25770 3263 386 0,'0'0'0'0,"0"0"9"0,0 0 0 15,0 0 0-15,0 0 0 0,-36 18-6 0,36 0 1 16,-18-18 0-16,-15 18 0 0,-3 16 5 0,18 2 0 16,-17-1 0-16,17 1 1 0,0-2-6 0,1 2-1 15,0 0 1-15,-19 0 0 0,18 15 1 0,1-15 0 16,-2-1 0-16,2 1 1 0,17-1-4 16,-17 1 1-16,17-1 0 0,0-19 0 0,0 2-1 0,17 0 0 0,0-18 0 15,-17 18 1-15,0-18-2 0,19 0 1 0,-2 0 0 16,-17-18-1-16,18 18 1 0,-18-18 0 0,17 0 0 15,2-16-1-15,-2-2 1 0,18-16-1 0,-17 16 0 16,0 1 1-16,-1-1-2 0,-17-15 1 0,18 15-1 16,-1-18 1-16,2 2 0 0,-19 16-1 0,17-16 1 15,-17-1-1-15,16 17 1 0,2 1 0 0,-18 1 0 16,0 15 0-16,18 2-1 0,-18-1 1 0,0 0 0 16,0 18 0-16,0 0 0 0,0 0 0 0,0 18 0 15,0 0 0-15,0-1 0 0,0 2-1 0,0 15 1 16,0 19 0-16,18 18 0 0,-18-19-1 0,0-16 1 15,17 16 0-15,-17 2-1 0,17-18 1 0,2-2-1 16,-19-17 1-16,18 19 0 0,-1-18-1 16,0-1 1-16,1 0 0 0,18-17-1 0,-19 0 1 0,0 0-1 15,19 0 1-15,-18 0-1 0,17-17 1 0,-17 0-1 16,0-1 1-16,-1 18-1 0,0-17 0 0,2-2 1 0,-2 19-1 16,1-17 1-16,-1 17-1 0,-17-17 1 15,19 17-1-15,-19 0 1 0,17 0-1 0,-17 0 1 16,18 17-1-16,-1-17 1 0,-17 17 0 15,17 2-1-15,-17-2 0 0,19 1 1 0,-19-1-1 0,0-17 1 0,0 17-1 16,0-17 1-16,17 0-1 16,-17 0 1-16,0 0 0 0,18 0-1 0,-18 0 1 15,0-17-1-15,0-18 1 0,16-1-1 0,-16-15 0 16,0-3 1-16,19 18-1 0,-19-16 1 0,0 16-1 0,0 1 0 16,0-18 1-16,0 18-1 0,0-18 0 15,0 19 1-15,0-2-1 0,17 18 0 0,0-18 0 0,-17 18 1 16,18 1-1-16,0 0 0 0,0 17 1 15,-18-19-1-15,17 19 0 0,-17 0 1 16,18 19-1-16,-18-2 0 0,17-17 0 16</inkml:trace>
  <inkml:trace contextRef="#ctx0" brushRef="#br0" timeOffset="4207.711">26740 3176 439 0,'0'0'0'0,"0"36"9"16,18-36 0-16,-18 17-1 0,0 17 1 15,18-16-5-15,-18 18 0 0,0-19-1 0,0 19 1 16,0-1 8-16,0-18 0 0,0 19 1 0,0-19-1 16,17 18-8-16,-17-17 0 0,0 0 0 0,0-18 0 15,17 18 3-15,-17-18 0 0,-17 0 0 0,34 0 0 16,-17 0-4-16,0-18 0 0,0 18 1 0,0-18-1 0,19 0 0 16,-2-34-1-16,-17 16 1 0,18-16 0 15,-1-1-1-15,1 17-1 0,0-16 1 0,0-1 0 0,-1 17-1 16,-1-17 1-16,4 17 0 0,-4-16 0 15,2 16-1-15,18 2 0 0,-19 16 0 0,1 0 0 0,-1 0 0 0,0 18 0 16,2-17 0-16,-19 17 0 0,17 17-1 16,-17-17 1-16,0 18-1 0,18 0 1 15,-18 34 0-15,0-16 0 0,0 16-1 0,0 1 1 0,0 1 0 0,0 0-1 16,0-3 1-16,17-15-1 0,2-1 1 0,-2 1 0 0,0-1-1 16</inkml:trace>
  <inkml:trace contextRef="#ctx0" brushRef="#br0" timeOffset="4914.965">28098 2682 670 0,'0'0'0'0,"-17"-19"0"16,0 19 0-16,-2 0 0 16,19-17 0-16,-17 17 0 15,-1 0 0 17,36 17 1-17,-18 2-1-15,17-2 0 0,2 18 0 0,-2 1 0 16,18-2 0-16,-17 2 0 0,0-1 0 0,-1-17 0 15,1 18 0-15,-1-19 0 0,2 0 0 16,-2 2 0-16,-1-2 1 0,20-17-1 0,-18 0 0 0,-1 0 0 16,0 0 0-16,2-17 0 0</inkml:trace>
  <inkml:trace contextRef="#ctx0" brushRef="#br0" timeOffset="5186.239">28698 2346 471 0,'0'0'0'15,"-17"18"9"-15,-2 0 0 0,2-18 1 16,-18 17-1-16,-18 0-5 0,18-17 0 0,-1 36 0 16,1-18 0-16,-18 17 9 0,18-17 0 0,-1 0 0 15,1 16-1-15,-1 2-7 0,3-18-1 0,-21 16 0 0,19 19 1 16,-1-17 2-16,2 16 1 0,-2 2 0 0,1-1 0 15,-1-1-5-15,1 2 1 0,18-20-1 0,-19 19 1 16,1-17-2-16,16 0 1 0,2 0-1 0,-18-2 1 16,17 1-1-16,18-17-1 0,-18 0 1 0,1-1 0 15,17 0-1-15,0 2 1 0,0-19-1 16</inkml:trace>
  <inkml:trace contextRef="#ctx0" brushRef="#br0" timeOffset="5512.255">27587 2382 471 0,'0'0'0'0,"0"0"9"16,0 0 1-16,0 0 1 16,36 0-1-16,-3 0-6 0,21-18 0 0,-19 0-1 15,18-17 1-15,0 18 10 0,1-19 0 0,-2 19 0 16,1-19 0-16,-18 0-10 0,1 20 1 0,17-20-1 0,-18 18 0 15,19-17 3-15,-21 17 0 0</inkml:trace>
  <inkml:trace contextRef="#ctx0" brushRef="#br0" timeOffset="6425.91">28962 2858 486 0,'0'0'0'0,"0"0"10"15,18 17-1-15,-18 1 1 0,0 0-1 16,0 0-5-16,18 16 0 0,-18 2 0 0,0-1 0 0,-18 18 10 15,18-18 1-15,-18 1 0 0,18-1-1 16,-18 1-9-16,1-2-1 0,0 2 1 0,-2-18-1 16,3 16 4-16,-2 2-1 0,18-18 1 0,-36-1-1 0,19 2-3 15,17-19-1-15</inkml:trace>
  <inkml:trace contextRef="#ctx0" brushRef="#br0" timeOffset="6772.626">29986 1994 483 0,'0'0'0'16,"-18"0"9"-16,18 0 1 0,-18 0-1 15,1 0 0-15,0 0-5 0,-2 17 0 0,2-17 0 16,-1 17 0-16,1 1 9 0,-19 0 0 0,1 0 0 15,18-1 1-15,-2 1-10 0,2 0 0 0,-1 0 0 0,1-2 1 16,-2 2 2-16,19 18 1 0,0-18 0 0,0-1 0 16,0 19-5-16,19-19 1 0,-2 0-1 0,1 1 1 15,18 18-1-15,-19-19 0 0,0 0-1 0,19 1 1 16,-1 0-1-16,0 0 0 0,-16-1 0 0,15 19 0 16,2-18 0-16,-18-1 0 0,-1 0 0 15,0 2 0-15,2-2-1 0,-19-17 0 0,0 18 1 0,0-1-1 16,-19 0 0-16,19 2 0 0,-17-19 0 0,-18 34 0 15,-1 2-1-15,2 0 1 0,-2-20-1 0,1 4 1 0,-19 14 0 16,20-17 0-16,-2 19 0 0</inkml:trace>
  <inkml:trace contextRef="#ctx0" brushRef="#br0" timeOffset="8184.413">21801 6545 398 0,'0'0'0'0,"0"0"16"15,0 0-1-15,0 0 0 0,0 0 1 0,0 0-12 0,0 0 0 0,0 0 1 16,0 0-1-16,0 0 16 0,0 0 0 0,0 0 1 16,0 0-1-16,0 35-16 0,0-16 1 0,18 16-1 15,0 17 1-15,0-17 8 0,-1 19 0 0,-1-2 1 16,20-16-1-16,-18-2-9 0,18 2 1 0,-19-18-1 15,18-1 0-15,-18 2 1 0,19-2 1 0,-18 1-1 16,18-18 0-16,-2 17-3 0,-16-17 1 0,0 0 0 16,0 0 0-16,-1-17 0 0,1 17-1 0,-18-18 1 15,17 1 0-15,-17 17-1 0,0-19 0 0,0 2-1 0</inkml:trace>
  <inkml:trace contextRef="#ctx0" brushRef="#br0" timeOffset="8356.968">21642 6668 480 0,'0'0'0'0,"18"-18"0"0,18 2 11 0,-19-19 0 0,0 16 0 0,19 2 0 0,-1-1-7 16,1 1 0-16,-1-19 0 0,1 19 0 0,-2-1 10 0,2 0 0 15,-1 0 0-15</inkml:trace>
  <inkml:trace contextRef="#ctx0" brushRef="#br0" timeOffset="8588.129">22576 6757 446 0,'0'0'0'0,"0"18"9"15,0-18 0-15,0 0 0 16,0 0-1-16,0 0-4 0,0 0 0 0,0 0 0 15,0 0 0-15,0-18 9 0,0 0-1 0,0-17 1 16,0-1 0-16,19-33-9 0,-2 15 1 0,1 1-1 16,-18 0 0-16,17 18 6 0,1 0-1 0,0-1 0 15,0-17 0-15,-18 18-5 0,17-1 0 0,0 19 0 0,2-1 0 16,-2 1-1-16,-17 0 1 0,18 17-1 0,-1-19 1 16,2 19-2-16,-19 0 1 0</inkml:trace>
  <inkml:trace contextRef="#ctx0" brushRef="#br0" timeOffset="9008.308">23001 6351 458 0,'0'0'0'0,"0"36"19"15,0-36 0-15,0 17 0 0,0-17 1 0,0 17-16 16,0 1 1-16,0-18-1 0,17 18 1 0,-17-18 10 0,0 18 1 15,18-18-1-15,-18 17 0 0,0 0-10 0,18 2-1 16,-18-2 1-16,0-17-1 0,0 18 0 0,0-18-1 16,0 0 0-16,0 17 1 0,0-17-2 0,0 19 0 15,0-19 0-15,0 17 0 0,0 1-2 0,0-2 0 0,0-16 0 16,0 18 0-16,0-18 0 0,0 0 0 16,0 0-2-16,0 18 0 0,0-18 0 15,0 0 0-15,0 0 1 0,0 0 0 0,-18 0-1 16,18 0 1-16,0 0 0 0,0 0 0 15,0 0 1-15,0 0-1 16,0 0-1-16,0 0 0 0,0 0 0 16,0-18 0-16,0 18 1 0,0 0 0 0,0 0-1 15,0-34 1-15,-18-1-2 0,18-1 1 0,0-18-1 16,0 20 0-16,-17-20 1 0,17 20 0 0,0-2 0 0,0 1 1 16,17-1-1-16,-17 1 0 0,18-1 0 15,-18 1 1-15,0 18-1 0,18 0 1 0,0-19 0 0,-18 36 0 16,17-17-1-16,1 17 1 0,-18 0 0 0,17 0 0 15,2 0 0-15,-2 0 0 0</inkml:trace>
  <inkml:trace contextRef="#ctx0" brushRef="#br0" timeOffset="9445.568">23459 6087 361 0,'0'0'0'0,"0"0"19"16,0 0 1-16,0 0-1 0,0 0 1 15,0 0-16-15,0 0 1 0,0 0-1 0,0 0 1 0,18-18 7 0,-18 18 1 16,0 0-1-16,0-18 1 0,0 18-8 0,0 0-1 16,0 0 0-16,0-18 0 0,0 18 4 0,-18 0-1 15,18 0 0-15,0 0 1 0,0 0-5 0,-17 0 1 16,17 0-1-16,0 0 1 0,-19 0-2 0,2 18 1 0,17-18-1 16,-17 18 1-16,-1 0-1 0,18 16-1 0,-18-15 1 15,0 15 0-15,18 1-1 0,0 1 1 0,-17-19-1 16,17 19 0-16,0-1 0 0,0-17 0 0,-17 18 0 15,34-19 0-15,-17 18 0 16,0-17-1-16,17 0 1 0,1-1 0 0,-18 0 0 0,18-17-1 0,-18 0 1 16,18 0 0-16,-18-17-1 0,17 17 1 15,-17-17 0-15,17-19-1 0,2 1 0 0,-19 0 1 16,17-1-1-16,1 1 1 0,-1-18 0 0,-17 17 1 16,18-16-1-16,-18 16 0 0,18 2-1 0,0-2 1 0,-18 1 0 15,0-1 1-15,0 1 0 0,17 0 0 0,-17 17 0 16,0 0-1-1,0 1 0-15,17 0 1 0,-17 17-1 0,-17 0 1 0,17 0 0 0,17 0-1 0,-17 0 1 16,0 0-1-16,0 0 1 0,0 0-1 0,0 34 1 16,0 20 0-16,0 17 0 0,19-19 0 0,-19 1-1 15,0 0 1-15,17-1-1 0,-17 1 0 0,18 1 1 16,-18-19 0-16,17 1 0 0,2-19 1 0</inkml:trace>
  <inkml:trace contextRef="#ctx0" brushRef="#br0" timeOffset="10043.421">23918 6351 405 0,'0'0'0'0,"0"0"14"0,0 0 0 15,0 0 0-15,0 0 0 0,0 18-10 0,0 0 1 16,0-18-1-16,0 0 1 0,0 17 8 0,0-17 0 16,0 0 0-16,0 0 1 0,17 0-10 0,-17 0 0 0,0-17 0 15,0-1 1-15,0-18 7 0,-17 1-1 0,17-18 1 16,0 17 0-16,0 1-8 15,0 1 1-15,0-19-1 0,0 17 0 0,0 1 2 0,0-1 0 0,0 1 1 16,0 0-1-16,0-1-3 0,0 19 0 0,0 0 0 16,0-2 0-16,17 2 2 0,-17 17 0 0,0 0 0 15,0 0 0-15,0-18-3 0,0 18 1 0,0 0 0 16,0 18-1-16,0-18-1 0,0 17 0 0,18-17 0 16,-18 36 1-16,36 17-2 0,-19-18 1 0,0 0 0 0,1-35 0 15,0 19 1-15,0-19 0 0,-1-19 0 0,0 19 0 16,2-17-1-16,-1-1 0 0,-1 18 0 0,18-17 1 15,-17-19 1-15,-18 18 0 0,18 1 0 0,-1 0 0 16,0 17-2-16,-17-19 1 0,19 2 0 0,-19-1 0 16,17 18 0-16,-17-17 0 0,0 17 0 0,0 0 0 15,0 0 0-15,0 0-1 0,0 0 1 0,0 0-1 16,0 0 0-16,0 0 0 0,0 0 1 0,0 0-1 16,0 0 0-16,0 0 0 0,0 0 0 0,0 17 0 0,0 1 0 15,0-1 0-15,0 19 0 0,0-19 0 0,18 37-1 16,-1-19 1-16,1 1 0 0,18-2 0 0,-19 2-1 0,-1-1 0 15,4 1 1-15,14-2-1 0,-17 1 0 16,2-16 0-16,-2-2 0 0,1 0 1 0,-18 19-1 0,17-36 0 16,-17 18 0-16,17-18 0 0,-17 17 0 0,0-17 0 15,0 18 0 1,-17-18 0-16,0-18 0 0,-18 18 1 16,-1-17-1-16,2-1 0 15,-2 0 0 1,1 0 0-16,-1 1 0 0,1 0 0 0,-1-19 0 0,19 1 0 0,-18-1 0 0,17 2 0 0,0-20 0 15,1 20 0 1,0-20 0-16,17 19 0 0,0-1 0 0,-18 2 1 0,18-2-1 0,18 1 0 0,-18-1 0 16,17 2 0-16,-17 16 0 0,17 0 0 0</inkml:trace>
  <inkml:trace contextRef="#ctx0" brushRef="#br0" timeOffset="10706.422">24677 6087 474 0,'0'0'0'0,"0"0"7"15,0 17 0-15,0 0-1 0,0-17 1 16,17 19-4-16,-17-2 1 0,0-17-1 16,0 17 1-16,0-17-1 0,0 18 0 0,0-18 0 0,0 0 0 15,0 0-1-15,0 0 0 0,0 0 0 0,0-18 0 16,0 18-1-16,0-17 0 0,0 0 0 0,0-19 0 16,-17-17-1-16,17 1 1 0,0-2 0 0,0 1 0 0,0 1-2 15,0-2 1-15,-19 1 0 0,19 1 0 16,0-19 0-16,0 18 0 0,0 0 0 0,19-18 0 0,-2 0 0 15,-17 20 0-15,17-3 1 0,19 0-1 16,-18 3 0-16,-1 15 0 0,1 1 0 0,18-1 1 0,-19 1-1 16,18 18 0-16,-17-2 0 0,0 2 0 0,16 17 0 15,-15-18 1-15,-1 18-1 0,-1 0 1 0,-17 18-1 16,0-1 0-16,0 2 0 0,0 33 1 16,-17-16-1-16,-1 17 0 0</inkml:trace>
  <inkml:trace contextRef="#ctx0" brushRef="#br0" timeOffset="11258.471">24518 5821 383 0,'0'0'0'0,"0"0"0"0,0 0 21 0,0 0 1 0,0 0-1 15,0 0 1-15,0 0-18 0,0 0 1 0,0 0-1 16,0 0 1-16,35-17 16 0,-18 17 1 0,0-18 0 16,19 1 0-16,-1 0-17 0,1-2-1 0,-19 2 1 15,1 17-1-15,18-17 6 0,-19-1 0 0,1 18 1 16,-1-18-1-16,2 18-6 0,-2-18 0 0,18 18 0 0,-17 0 0 15,17 0 0-15,-18 0 0 0,2 0 0 0,-1 0 0 16,-1 0-2-16,-17 0 0 0,17 18 0 31,-17-18 1-31,18 18-2 0,0-18 1 0,-18 0-1 0,18 18 1 0,-2-1 0 0,-16-17-1 0,17 17 0 16,-17-17 0-16,0 19 0 0,19-19 0 0,-19 17 0 16,17 0-1-16,-17-17 1 0,18 0 0 0,-18 0 0 0,0 18-1 15,0-18 1-15,17 0 0 0,-17 0 0 16,0 0 0-16,0 0 0 0,18-18-1 15,-18 18 1-15,0-17 0 0,0 0 0 0,18-2 0 16,-18 2-1-16,0 0 1 0,0-19-1 0,0 18 1 0,-18 1 0 16,18-1-1-16,0 18 1 0,-18-19 0 15,18 2-1-15,0 17 1 0,0-17-1 0,0 17 1 0,0 0 0 16,0 0 0-16,0 0 0 0,0 0 0 16,0 0 0-16,0 0 0 0,0 0 0 0,0 17 1 15,0-17-1-15,18 36 0 0,0-18 0 0,-18 17 0 16,35-17 0-16,-35 0 0 0,17-1 0 0,2-17 0 0,-19 17 0 15,17-17 0-15,1 0 0 0,-18 0 0 0,0 19-1 16,17-38 1-16,-17 19 0 0,19 0 0 0,-19-17-1 16,0 17 1-16,17-17 0 0,1-1-1 0,-18 0 1 15,17-17-1-15,-17-19 0 0,17 20 1 0,2-2-1 16,-19 1 0-16,0-1 0 0,17 19 0 0,-17-18 0 16,0-1 1-16,18 2-1 0,-18-2 0 0,17 18 0 15,2-17 0-15,-19 16 0 0,17 2 0 0,0 17 0 16,-17-17 0-16,18 17 0 0,-18 0 0 0,18 0 0 15,0 0 0-15,-1 0 0 0,-17 17 0 0</inkml:trace>
  <inkml:trace contextRef="#ctx0" brushRef="#br0" timeOffset="11773.542">25787 5416 515 0,'0'0'0'0,"0"0"17"15,0 0 0-15,0 0 1 0,0 0-1 0,0 0-12 16,0 0-1-16,0 0 1 0,0 0-1 16,0 0 17-16,0 0-1 0,0 0 0 0,0 0 1 0,0 17-17 15,17 2 1-15,-17-2-1 0,0 36 1 0,0-1 3 0,0-16 1 16,0-1-1-16,0 1 1 0,0 16-5 16,0-16-1-16,0-1 1 0,0-18 0 0,-17 2-2 0,17-2 1 15,0-17 1-15,0 0-1 0,0 17-2 0,0-17 1 16,0 0 0-16,0 0 0 0,0 0 0 0,0-17 0 0,0 17-1 15,17-36 1-15,-17 1-1 0,0-18 0 0,0 1 0 16,0 16 1-16,0 1-1 0,19-1-1 0,-19 2 1 16,0-2 0-16,0 1 0 0,18-1-1 0,-18 1 1 15,0-1 0-15,17 2-1 0,-17 17 1 16,17-1 0-16,1-18-1 0,-18 36 1 0,18-18-1 16,0 18 1-16,-18-17 0 0,17 17 0 0,-17 17 0 15,17-17-1-15,-17 18 1 0,19 0 0 16,-19 0-1-16,35 17 1 0,-18-18 0 0,1 0 0 15,0 2 0-15,0-2-1 0,-1-17 1 0,-17 0 0 0,17 0 0 16,2 0 0-16,-2 0 0 0,-17 0 0 16,18-17 1-16,-1 17-2 0,2-19 1 0,-19 2 0 0,17-17 0 15,1 16 1-15,-18 0-1 0,17 0 1 16,0-17-1-16,2 16 1 0,-19 2-1 0,17 0 0 0,-17 17 0 16,18-17 0-16,-18 17 0 0,0 17 0 0,16-17 0 15,-16 0 0-15,0 0 0 0,0 17 0 0,19 19 0 0,-19-1-1 16,0 19 1-16,17-20 0 0,-17 19 0 15,0-35-1-15,0 18 1 0,17-19 0 0,1 0-1 0,-18 1 1 16,18-18-1-16,0 0 1 0</inkml:trace>
  <inkml:trace contextRef="#ctx0" brushRef="#br0" timeOffset="11958.107">26968 5452 524 0,'0'0'0'0,"0"0"12"15,0 0 1-15,20 0-1 16</inkml:trace>
  <inkml:trace contextRef="#ctx0" brushRef="#br0" timeOffset="12077.992">26740 4710 549 0,'0'0'0'0,"0"0"11"0,0 0 1 0,0 0-1 0</inkml:trace>
  <inkml:trace contextRef="#ctx0" brushRef="#br0" timeOffset="13244.619">25170 8027 496 0,'0'0'0'0,"0"0"17"0,0 0 0 0,0 0 0 15,0 0 1-15,0 0-14 0,0 0 1 0,0 0-1 16,0 0 0-16,0 0 16 0,0 0 0 0,0 0 0 16,0 0 0-16,0 0-15 0,0 0-1 0,17 36 1 15,-17-36-1-15,18 17 6 0,-18 1 0 0,18-18 0 16,-18 17 1-16,0-17-8 0,0-17 1 0,0 17 0 15,0-18 0-15,0 18 3 0,0-17-1 0,0-2 1 16,0-33 0-16,0 16-4 0,0-17 0 0,18 18 0 16,-18 1 0-16,17-20 0 0,-17 18 0 0,17 1 0 15,-17-18-1-15,19 18 0 0,-2-18 0 0,1 19 0 0,-18-3 0 16,17 3-1-16,2 15 1 0,-2 2 0 0,1 0-1 16,-1-1 0-16,0 18 0 0,2 0 1 0,-19 0-1 15,35 0 0-15,-18 0 0 0,2 0-1 0,-2 18 2 16,0-18-2-16,1 17 1 0,0 0 0 0</inkml:trace>
  <inkml:trace contextRef="#ctx0" brushRef="#br0" timeOffset="13668.897">25770 7585 398 0,'0'0'0'0,"0"0"15"16,0 0-1-16,0 0 1 0,0 0 0 0,0 0-11 15,0 0 0-15,0 0 1 0,0 0-1 0,0 0 13 0,0 0 0 16,0 0-1-16,17 19 1 15,-17-19-12-15,0 0-1 0,17 0 1 0,-17 0-1 0,0 0 3 0,0-19 1 16,0 19 0-16,19 0-1 0,-19 0-3 0,0 0-1 16,0-17 0-16,0 0 1 0,0 17-3 0,18-17 1 0,-18-2-1 15,0 1 1-15,0 1-1 0,0 0 0 0,17-2 0 16,-17 2 1-16,0 0-2 0,0-1 2 16,0 1-2-16,0-2 2 0,0-16-2 0,0 18 1 0,0-2 0 15,0 2 0-15,0 0-1 0,0-1 2 0,0 1-1 16,0 17 0-16,0-19 0 0,0 19 0 0,0-17 0 15,-17 17 0-15,17 0 0 16,0 0 0-16,0 0 0 0,0 0 0 16,-18 17 0-16,18 2 0 15,0-2 0-15,-19 18-1 0,19-18 0 0,0 19 1 0,0-1-1 16,0 1 1-16,0-1 0 0,0 1-1 0,0-19 1 16,0 18 0-16,19 1-1 0,-19-2 1 0,18 2 0 15,-18-18 0-15,17-1 1 0,-17 1-1 16,17 17 1-16,1-35-1 0,-18 18 0 0,18-1 0 0,0 2 1 15,-1-19 1-15,-17 0 0 0,17 0 1 0,2 0-1 16,-2 0-1-16,-17-19 0 0,18 19 0 0,-1-17 0 0,-17-1 3 16,18-17-1-1</inkml:trace>
  <inkml:trace contextRef="#ctx0" brushRef="#br0" timeOffset="13879.471">26300 6845 364 0,'0'0'0'0,"0"0"15"0,0 0 0 16,0 0 0-16,0 0 0 0,0 0-11 0,17 0 0 15,-17 0 1-15,18 0-1 0,-18 0 15 16,0 18-1-16,0-18 1 0,16 34-1 0,3 20-13 0,-19-1-1 0,0-1 1 16,17-16-1-16,-17 17 5 0,0-1 1 0,0-16-1 15,0 16 0-15,0-16-5 0,0-1 0 0,0 1-1 31,0-18 1-31,0 16-1 0,0-34-1 0</inkml:trace>
  <inkml:trace contextRef="#ctx0" brushRef="#br0" timeOffset="14078.187">26212 7074 471 0,'0'0'0'0,"17"0"11"16,1 0 1-16,-18 0 0 0,17-18 0 16,19 1-8-16,-1 0 0 0,-19-1 0 15,20 18 1-15,-19-17 9 0,1-2 1 0,0 19-1 0,17-17 1 16,-35 17-11-16,18-18 1 0,-1 18-1 0</inkml:trace>
  <inkml:trace contextRef="#ctx0" brushRef="#br0" timeOffset="14592.464">26776 6739 345 0,'0'0'0'0,"0"0"0"16,0 0 12-16,0 0 1 0,0 0 0 15,0 0 0-15,0 0-9 0,0 0 0 0,-18 18 1 16,18 0-1-16,-18-18 15 0,18 17 0 0,0-17-1 15,0 17 1-15,-18 19-14 0,1-18-1 0,17 16 1 16,0 2-1-16,0-1 7 0,0 1 1 0,0-1-1 16,0 0 1-16,17 0-8 0,-17 1 0 0,0-18 0 15,18 16 0-15,-18-15 2 0,18-2 0 0,0 1 0 16,-1-1-1-16,0-17-2 0,-17 0 0 0,19 0 0 0,-19 0 0 16,17 0 1-16,1-17 0 0,-18 17-1 0,0-18 1 15,17-18-2-15,1 2 0 0,0-2 0 0,0 1 1 16,-18-1-2-16,17 2 0 0,-17 16 0 0,16-18 1 15,4 1-2-15,-20-1 2 0,16 2-2 0,-16 16 2 16,18 0-1-16,-18 0 0 0,17 1 0 0,2 17 1 16,-19-17-1-16,17 17 0 0,-17 0 0 0,18 17 0 0,-18-17 0 15,0 0 0-15,17 17 0 0,-17 1 1 16,17 0-2-16,2 17 1 0,-19-18 0 0,17 19 0 0,-17-18 0 0,18-1 0 16,-1 2 0-16,-17-2 0 15,0 1-1-15,0-1 1 0,19 0 0 0,-19-17 0 16,0 0 0-16,0 0 0 0,0-17-1 15,0 0 1-15,0-1 0 0,17-18-1 0,-17 1 0 16,0-18 0-16,0 18 1 16,17 17-1-16,-17-17 1 0,0 0-1 0,0-1 0 0,0 1 0 0,0-1 0 15,0 20 0-15,18-19 0 0,-18 16 0 0,0-16 0 0,18 18 0 16,0 17 0-16,-18-19 0 0,17 2 0 0,1 17 0 16,-1-17 0-16</inkml:trace>
  <inkml:trace contextRef="#ctx0" brushRef="#br0" timeOffset="14865.523">27517 6634 417 0,'0'0'0'0,"18"16"0"0,-18 2 11 0,0 0 0 0,0-18-1 16,0 18 1-16,17-1-7 0,-17-17 1 0,0 0-1 16,0 0 0-16,0 18 6 0,0-18 0 0,0 0-1 15,0 0 2-15,0 0-8 0,0 0 1 0,0 0 0 0,0 0 0 16,17-18 2-16,-17 18-1 0,0-17 1 0,18-19-1 15,-18-16-2-15,18 16 0 0,0-16 0 0,-2 16 0 16,1-17-2-16,-17 18 1 0,19 0 0 0,-2-1 0 16,1 1-1-16,-1 17 0 0,1 0 1 0,0 1-1 15,0 0 0-15,-1-2 0 0,0 19 0 0,2 0 0 16,-2 0-1-16,-17 0 1 0,18 0 0 0,-1 19-1 16,2 15 1-16,-2-16 0 0,1 18-1 0,-18-19 1 0,17 19-1 15,0-18 1-15,2 16-1 0,-2 2 1 0,1-18-1 16,-1-1 0-16,2 0 1 0</inkml:trace>
  <inkml:trace contextRef="#ctx0" brushRef="#br0" timeOffset="15332.283">28381 5275 395 0,'0'0'0'0,"0"0"15"16,0 0-1-16,0 0 0 0,0 0 1 0,17 0-11 15,0 0 1-15,-17 0-1 0,18 0 1 0,18 18 14 0,-19 0 1 16,19-1 0-16,-1 0 0 0,-18 0-16 0,1 2 1 16,0-2-1-16,17 1 1 0,-18-1 5 0,2-17 1 15,-2 19 0-15,1-2-1 0,-1 0-6 0,2-17 0 16,-2 18 0-16,1-18 0 0,-18 0-3 0,0 0 1 0,0 0-1 16</inkml:trace>
  <inkml:trace contextRef="#ctx0" brushRef="#br0" timeOffset="15538.506">28891 5045 464 0,'0'0'0'0,"-34"19"8"0,17-2 0 0,-2 0-1 15,2 19 1-15,-18-18-5 0,18-1 0 0,-19 17 1 0,1-15-1 16,16 16 8-16,2-17 0 0,0 18 0 0,-19-19 0 15,18 17-7-15,1 2-1 0,-18-18 1 0,16-1 1 16,2 2 1-16,17-2 0 0,-17 0 0 0,-1 1 0 16,18 0-3-16,-18-18 0 0</inkml:trace>
  <inkml:trace contextRef="#ctx0" brushRef="#br0" timeOffset="15862.753">29298 5045 477 0,'0'0'0'0,"35"-35"11"0,-18 18 0 0,2 17-1 16,-2-19 1-16,1-16-7 0,17 19 0 0,-17 16 0 0,0-18 0 15,-1 0 10-15,-1 0 0 0,4 0-1 16</inkml:trace>
  <inkml:trace contextRef="#ctx0" brushRef="#br0" timeOffset="16339.174">29950 4676 461 0,'0'0'0'0,"36"0"0"15,-36 17 12-15,18-17-1 0,-18 0 1 0,17 17-1 16,0 1-7-16,20-1 0 0,-20-17 0 16,-17 19 1-16,17 15 9 0,1-34 1 0,0 17 0 0,0 2 0 15,-18-19-11-15,16 17 1 0,-16-17-1 0,17 0 1 16,2 0 3-16,-19 0 0 0,17 0 0 0,-17 0 1 16,18 0-6-16,-18-17 1 0</inkml:trace>
  <inkml:trace contextRef="#ctx0" brushRef="#br0" timeOffset="16517.125">30250 4463 420 0,'0'0'0'16,"-35"52"13"-16,16-33 0 16,2 16 0-16,1 1 0 0,-2-1-9 0,0 1 0 15,-17-2 0-15,18 1 1 0,-1 18 13 0,-18-36 0 0,19 19 0 16,-1 0 1-16,0 0-15 0,0-20 1 0,1 2-1 15,0 18 1-15,17-19 4 0,0-17 0 0</inkml:trace>
  <inkml:trace contextRef="#ctx0" brushRef="#br0" timeOffset="16786.725">29562 4551 442 0,'0'0'0'0,"17"0"12"0,2 0-1 0,-19-17 0 0,35-2 0 16,18 3-7-16,-18-20 1 0,18 19-2 0,-18-19 2 15,36 2 10-15,-18-2 0 0,0 1 0 0,-1-1 1 16,2 1-12-16,-1 18 0 0,-2-19 1 0,3 18-1 16,-19-18 3-16,18 19 1 0,-17 0-1 0</inkml:trace>
  <inkml:trace contextRef="#ctx0" brushRef="#br0" timeOffset="17326.57">28557 6033 423 0,'0'0'0'0,"0"0"11"16,0 0 1-16,0 0-1 0,17 0 0 0,-17 0-7 16,18-17 0-16,-18 17 0 0,36-17 0 0,-19 17 12 0,19-19 0 15,16 2 1-15,-16-1-1 0,16 1-12 16,2-1 1-16,15-18-1 0,2 2 1 0,0 15 6 0,0-16 0 15,17-18 0-15,0 1 0 0,18 16-7 0,-17-18 1 16,-2 3-2-16,19-3 2 0,0 20 2 0,-17-20 0 0,-1 18 0 16,0-15 0-16,-1-3-4 15,-34 19 0-15,18-1 1 0,-19 2-1 0,2-2 3 0,-18 18 1 0,-1 1 0 16,-1 0-1-16,-15 17-3 0,-19-19 1 16,17 19-1-16</inkml:trace>
  <inkml:trace contextRef="#ctx0" brushRef="#br0" timeOffset="17835.085">29721 6104 729 0,'0'0'0'0,"0"0"1"0,0 0 0 16,0 0 0-1,0-35-1-15,0 35 1 0,0 0 2 0,0 0 1 16,0 0-1-16,0 0 0 0,0 0-1 0,-18 18 0 0,18-18 0 16,-17 34 0-16,-19-15 1 0,1 15 0 15,18-16-1-15,-2 18 1 0,19-19-1 16,-17 0-1-16,17 1 1 0,0 0 0 0,0 0 0 0,17-1-1 0,-17-17 1 16,19 18 0-16,-2 0-1 0,1 0 1 15,-1-18-1-15,19 17 0 0,-1 0 0 0,-18 1 1 0,19 0-1 16,-19 0 1-16,1-1-2 0,0 0 1 0,0 2 0 15,-1-2 0-15,-17 1 0 0,18-1 0 0,-36 2-1 16,18 16 1-16,-17-19 0 0,-1 2-1 0,-18 18 1 16,19-1 0-16,-36 1-1 0,18-2 1 0,-1-16-1 0,-16 18 1 15,16-2-1-15,2 2 1 0,-19-18-1 0,17 18 1 16,1-19-1-16,0 1 1 0,-1-1-1 16,1 0 0-16,-1 1 1 0,19-18-1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8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4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4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racht?utm_source=unsplash&amp;utm_medium=referral&amp;utm_content=creditCopy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unsplash.com/s/photos/connection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vnil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pipelin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ompose.html#columntransformer-for-heterogeneous-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666" y="365125"/>
            <a:ext cx="644513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666" y="1825625"/>
            <a:ext cx="6445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Pipelines let us combine multiple data steps into a single operation.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facilitates applying train data transforms to test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 </a:t>
            </a:r>
            <a:r>
              <a:rPr lang="en-US" b="1" dirty="0"/>
              <a:t>very</a:t>
            </a:r>
            <a:r>
              <a:rPr lang="en-US" dirty="0"/>
              <a:t> close attention to defaults in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Fabio Bracht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5BC9F-2828-424D-894B-0AC34473C9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292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AND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Use a </a:t>
            </a:r>
            <a:r>
              <a:rPr lang="en-US" dirty="0" err="1"/>
              <a:t>SciKit</a:t>
            </a:r>
            <a:r>
              <a:rPr lang="en-US" dirty="0"/>
              <a:t>-Learn Pipeline to combine feature transforms and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981912" y="638481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 err="1">
                <a:hlinkClick r:id="rId3"/>
              </a:rPr>
              <a:t>Danil</a:t>
            </a:r>
            <a:r>
              <a:rPr lang="en-US" sz="1200" i="1" dirty="0">
                <a:hlinkClick r:id="rId3"/>
              </a:rPr>
              <a:t> Sorokin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BF368-9A8C-4FC4-B8A6-C0B9A5BB08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5183" y="0"/>
            <a:ext cx="4596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2507-EAE0-4659-BB3A-6289AE64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3B02-DD66-4637-8D05-066CE312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data often takes the form of a pipeline:</a:t>
            </a:r>
          </a:p>
          <a:p>
            <a:pPr marL="514350" indent="-514350">
              <a:buAutoNum type="arabicPeriod"/>
            </a:pPr>
            <a:r>
              <a:rPr lang="en-US" dirty="0"/>
              <a:t>Transform features</a:t>
            </a:r>
          </a:p>
          <a:p>
            <a:pPr marL="514350" indent="-514350">
              <a:buAutoNum type="arabicPeriod"/>
            </a:pPr>
            <a:r>
              <a:rPr lang="en-US" dirty="0"/>
              <a:t>Fit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Prediction then requires:</a:t>
            </a:r>
          </a:p>
          <a:p>
            <a:pPr marL="514350" indent="-514350">
              <a:buAutoNum type="arabicPeriod"/>
            </a:pPr>
            <a:r>
              <a:rPr lang="en-US" dirty="0"/>
              <a:t>Transform features</a:t>
            </a:r>
          </a:p>
          <a:p>
            <a:pPr marL="514350" indent="-514350">
              <a:buAutoNum type="arabicPeriod"/>
            </a:pPr>
            <a:r>
              <a:rPr lang="en-US" dirty="0"/>
              <a:t>Generate predictions</a:t>
            </a:r>
          </a:p>
        </p:txBody>
      </p:sp>
    </p:spTree>
    <p:extLst>
      <p:ext uri="{BB962C8B-B14F-4D97-AF65-F5344CB8AC3E}">
        <p14:creationId xmlns:p14="http://schemas.microsoft.com/office/powerpoint/2010/main" val="157097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CED8-D117-4744-AB8F-FA115D8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E276-BA66-44AA-850E-EDBD3B20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Pipeline</a:t>
            </a:r>
            <a:r>
              <a:rPr lang="en-US" dirty="0"/>
              <a:t>: create a sequence of ‘models’</a:t>
            </a:r>
          </a:p>
          <a:p>
            <a:r>
              <a:rPr lang="en-US" dirty="0"/>
              <a:t>Typically one or more transforms followed by regressor or classifier</a:t>
            </a:r>
          </a:p>
          <a:p>
            <a:r>
              <a:rPr lang="en-US" dirty="0"/>
              <a:t>Fit the </a:t>
            </a:r>
            <a:r>
              <a:rPr lang="en-US" i="1" dirty="0"/>
              <a:t>pipeline</a:t>
            </a:r>
            <a:r>
              <a:rPr lang="en-US" dirty="0"/>
              <a:t> and it will fit its inner models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8138D6-2F6C-49C6-9D56-BEEED1A232EF}"/>
                  </a:ext>
                </a:extLst>
              </p14:cNvPr>
              <p14:cNvContentPartPr/>
              <p14:nvPr/>
            </p14:nvContentPartPr>
            <p14:xfrm>
              <a:off x="8083800" y="3569400"/>
              <a:ext cx="3886200" cy="23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8138D6-2F6C-49C6-9D56-BEEED1A232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4440" y="3560040"/>
                <a:ext cx="3904920" cy="23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36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FFDC-3D16-48F8-84C8-98C71536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9EE4-B8E4-499F-93D4-D809FA81D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SciKit</a:t>
            </a:r>
            <a:r>
              <a:rPr lang="en-US" dirty="0"/>
              <a:t>-learn use case so far has been:</a:t>
            </a:r>
          </a:p>
          <a:p>
            <a:pPr marL="514350" indent="-514350">
              <a:buAutoNum type="arabicPeriod"/>
            </a:pPr>
            <a:r>
              <a:rPr lang="en-US" dirty="0"/>
              <a:t>Train data with </a:t>
            </a:r>
            <a:r>
              <a:rPr lang="en-US" dirty="0">
                <a:latin typeface="Consolas" panose="020B0609020204030204" pitchFamily="49" charset="0"/>
              </a:rPr>
              <a:t>fit(X, y)</a:t>
            </a:r>
          </a:p>
          <a:p>
            <a:pPr marL="514350" indent="-514350">
              <a:buAutoNum type="arabicPeriod"/>
            </a:pPr>
            <a:r>
              <a:rPr lang="en-US" dirty="0"/>
              <a:t>Generate predictions with </a:t>
            </a:r>
            <a:r>
              <a:rPr lang="en-US" dirty="0">
                <a:latin typeface="Consolas" panose="020B0609020204030204" pitchFamily="49" charset="0"/>
              </a:rPr>
              <a:t>predict(X)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Transformers have a third method: </a:t>
            </a:r>
            <a:r>
              <a:rPr lang="en-US" dirty="0">
                <a:latin typeface="Consolas" panose="020B0609020204030204" pitchFamily="49" charset="0"/>
              </a:rPr>
              <a:t>transform(X)</a:t>
            </a:r>
          </a:p>
          <a:p>
            <a:pPr marL="514350" indent="-514350">
              <a:buAutoNum type="arabicPeriod"/>
            </a:pPr>
            <a:r>
              <a:rPr lang="en-US" dirty="0"/>
              <a:t>Learn transformation parameters with </a:t>
            </a:r>
            <a:r>
              <a:rPr lang="en-US" dirty="0">
                <a:latin typeface="Consolas" panose="020B0609020204030204" pitchFamily="49" charset="0"/>
              </a:rPr>
              <a:t>fit(X)</a:t>
            </a:r>
            <a:r>
              <a:rPr lang="en-US" dirty="0"/>
              <a:t> (y is ignored)</a:t>
            </a:r>
          </a:p>
          <a:p>
            <a:pPr marL="514350" indent="-514350">
              <a:buAutoNum type="arabicPeriod"/>
            </a:pPr>
            <a:r>
              <a:rPr lang="en-US" dirty="0"/>
              <a:t>Transform with </a:t>
            </a:r>
            <a:r>
              <a:rPr lang="en-US" dirty="0">
                <a:latin typeface="Consolas" panose="020B0609020204030204" pitchFamily="49" charset="0"/>
              </a:rPr>
              <a:t>transform(X)</a:t>
            </a:r>
          </a:p>
          <a:p>
            <a:pPr marL="0" indent="0">
              <a:buNone/>
            </a:pPr>
            <a:r>
              <a:rPr lang="en-US" dirty="0"/>
              <a:t>Only apply to input features – not targets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B22A2B-E17A-4076-960F-096FAA4B7E59}"/>
                  </a:ext>
                </a:extLst>
              </p14:cNvPr>
              <p14:cNvContentPartPr/>
              <p14:nvPr/>
            </p14:nvContentPartPr>
            <p14:xfrm>
              <a:off x="7676640" y="717840"/>
              <a:ext cx="3321720" cy="220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B22A2B-E17A-4076-960F-096FAA4B7E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7280" y="708480"/>
                <a:ext cx="3340440" cy="22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00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4841-DFBD-400F-82DA-267294FD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ColumnTransformer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BD25-D989-4A98-8C18-6BB4CCE4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Transformers apply to all columns</a:t>
            </a:r>
          </a:p>
          <a:p>
            <a:pPr marL="457200" lvl="1" indent="0">
              <a:buNone/>
            </a:pPr>
            <a:r>
              <a:rPr lang="en-US" dirty="0"/>
              <a:t>Good when they’re all </a:t>
            </a:r>
            <a:r>
              <a:rPr lang="en-US" dirty="0" err="1"/>
              <a:t>numerics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hlinkClick r:id="rId3"/>
              </a:rPr>
              <a:t>ColumnTransformer</a:t>
            </a:r>
            <a:r>
              <a:rPr lang="en-US" dirty="0"/>
              <a:t> transforms different columns differently</a:t>
            </a:r>
          </a:p>
          <a:p>
            <a:r>
              <a:rPr lang="en-US" dirty="0"/>
              <a:t>List of (name, transformer, column) triples for columns</a:t>
            </a:r>
          </a:p>
          <a:p>
            <a:pPr lvl="1"/>
            <a:r>
              <a:rPr lang="en-US" dirty="0"/>
              <a:t>Some transformers take 1 column, some a list of columns</a:t>
            </a:r>
          </a:p>
          <a:p>
            <a:r>
              <a:rPr lang="en-US" dirty="0">
                <a:latin typeface="Consolas" panose="020B0609020204030204" pitchFamily="49" charset="0"/>
              </a:rPr>
              <a:t>remainder</a:t>
            </a:r>
            <a:r>
              <a:rPr lang="en-US" dirty="0"/>
              <a:t> option for remaining columns (‘drop’, transform, etc.)</a:t>
            </a:r>
          </a:p>
        </p:txBody>
      </p:sp>
    </p:spTree>
    <p:extLst>
      <p:ext uri="{BB962C8B-B14F-4D97-AF65-F5344CB8AC3E}">
        <p14:creationId xmlns:p14="http://schemas.microsoft.com/office/powerpoint/2010/main" val="339036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BA82-7C60-443F-94AA-8AE64C36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8A64-9EB3-4CFE-B6FF-5269D341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StandardScaler</a:t>
            </a:r>
            <a:r>
              <a:rPr lang="en-US" dirty="0"/>
              <a:t> – standardizes variables</a:t>
            </a:r>
          </a:p>
          <a:p>
            <a:r>
              <a:rPr lang="en-US" dirty="0" err="1"/>
              <a:t>PowerTransformer</a:t>
            </a:r>
            <a:r>
              <a:rPr lang="en-US" dirty="0"/>
              <a:t> – applies power transformations</a:t>
            </a:r>
          </a:p>
          <a:p>
            <a:r>
              <a:rPr lang="en-US" dirty="0" err="1"/>
              <a:t>Binarizer</a:t>
            </a:r>
            <a:r>
              <a:rPr lang="en-US" dirty="0"/>
              <a:t> – converts numeric to 0/1 with threshold</a:t>
            </a:r>
          </a:p>
          <a:p>
            <a:r>
              <a:rPr lang="en-US" dirty="0" err="1"/>
              <a:t>OneHotEncoder</a:t>
            </a:r>
            <a:r>
              <a:rPr lang="en-US" dirty="0"/>
              <a:t> – encodes categorical as dummy</a:t>
            </a:r>
          </a:p>
          <a:p>
            <a:r>
              <a:rPr lang="en-US" dirty="0" err="1"/>
              <a:t>FunctionTransformer</a:t>
            </a:r>
            <a:r>
              <a:rPr lang="en-US" dirty="0"/>
              <a:t> – transform with a function you write</a:t>
            </a:r>
          </a:p>
        </p:txBody>
      </p:sp>
    </p:spTree>
    <p:extLst>
      <p:ext uri="{BB962C8B-B14F-4D97-AF65-F5344CB8AC3E}">
        <p14:creationId xmlns:p14="http://schemas.microsoft.com/office/powerpoint/2010/main" val="204300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472A-4195-48AC-A045-1718E6FF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8F33-F2F9-4452-9397-E816DCF8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Transformers only apply to </a:t>
            </a:r>
            <a:r>
              <a:rPr lang="en-US" b="1" dirty="0"/>
              <a:t>features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TransformedTargetRegressor</a:t>
            </a:r>
            <a:r>
              <a:rPr lang="en-US" dirty="0"/>
              <a:t> class transforms target variables</a:t>
            </a:r>
          </a:p>
          <a:p>
            <a:r>
              <a:rPr lang="en-US" i="1" dirty="0"/>
              <a:t>Wraps</a:t>
            </a:r>
            <a:r>
              <a:rPr lang="en-US" dirty="0"/>
              <a:t> an underlying predictor</a:t>
            </a:r>
          </a:p>
          <a:p>
            <a:r>
              <a:rPr lang="en-US" dirty="0"/>
              <a:t>Transforms target before calling inner ‘fit’ or ‘predict’</a:t>
            </a:r>
          </a:p>
          <a:p>
            <a:r>
              <a:rPr lang="en-US" dirty="0"/>
              <a:t>Un-transforms the results of ‘predict’</a:t>
            </a:r>
          </a:p>
        </p:txBody>
      </p:sp>
    </p:spTree>
    <p:extLst>
      <p:ext uri="{BB962C8B-B14F-4D97-AF65-F5344CB8AC3E}">
        <p14:creationId xmlns:p14="http://schemas.microsoft.com/office/powerpoint/2010/main" val="296267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19231</TotalTime>
  <Words>315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Oswald</vt:lpstr>
      <vt:lpstr>Lato</vt:lpstr>
      <vt:lpstr>Consolas</vt:lpstr>
      <vt:lpstr>Arial</vt:lpstr>
      <vt:lpstr>Calibri</vt:lpstr>
      <vt:lpstr>Office Theme</vt:lpstr>
      <vt:lpstr>CS 533 INTRO TO DATA SCIENCE</vt:lpstr>
      <vt:lpstr>PIPELINES AND TRANSFORMERS</vt:lpstr>
      <vt:lpstr>Learning Outcomes</vt:lpstr>
      <vt:lpstr>Pipelines</vt:lpstr>
      <vt:lpstr>SciKit-Learn</vt:lpstr>
      <vt:lpstr>Transformer</vt:lpstr>
      <vt:lpstr>ColumnTransformer</vt:lpstr>
      <vt:lpstr>Useful Transformers</vt:lpstr>
      <vt:lpstr>Transforming Outcomes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596</cp:revision>
  <dcterms:created xsi:type="dcterms:W3CDTF">2020-03-17T14:53:53Z</dcterms:created>
  <dcterms:modified xsi:type="dcterms:W3CDTF">2020-11-01T00:52:02Z</dcterms:modified>
</cp:coreProperties>
</file>