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Oswald" pitchFamily="2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5D4354E-6EA1-4125-B2F6-EC3A0FDC8755}"/>
    <pc:docChg chg="addSld modSld sldOrd">
      <pc:chgData name="" userId="495979f9a431ddb0" providerId="LiveId" clId="{C5D4354E-6EA1-4125-B2F6-EC3A0FDC8755}" dt="2020-08-24T20:35:48.548" v="12"/>
      <pc:docMkLst>
        <pc:docMk/>
      </pc:docMkLst>
      <pc:sldChg chg="modSp add ord">
        <pc:chgData name="" userId="495979f9a431ddb0" providerId="LiveId" clId="{C5D4354E-6EA1-4125-B2F6-EC3A0FDC8755}" dt="2020-08-24T20:35:48.548" v="12"/>
        <pc:sldMkLst>
          <pc:docMk/>
          <pc:sldMk cId="2215616051" sldId="259"/>
        </pc:sldMkLst>
        <pc:spChg chg="mod">
          <ac:chgData name="" userId="495979f9a431ddb0" providerId="LiveId" clId="{C5D4354E-6EA1-4125-B2F6-EC3A0FDC8755}" dt="2020-08-24T20:35:44.526" v="11" actId="20577"/>
          <ac:spMkLst>
            <pc:docMk/>
            <pc:sldMk cId="2215616051" sldId="259"/>
            <ac:spMk id="2" creationId="{54310896-5F58-4886-BD31-9CC7C7C5CA70}"/>
          </ac:spMkLst>
        </pc:spChg>
      </pc:sldChg>
    </pc:docChg>
  </pc:docChgLst>
  <pc:docChgLst>
    <pc:chgData userId="495979f9a431ddb0" providerId="LiveId" clId="{3F8121BE-D66E-4F73-9C67-E106C78A25C6}"/>
    <pc:docChg chg="custSel delSld modSld">
      <pc:chgData name="" userId="495979f9a431ddb0" providerId="LiveId" clId="{3F8121BE-D66E-4F73-9C67-E106C78A25C6}" dt="2020-08-21T00:36:29.602" v="139" actId="2696"/>
      <pc:docMkLst>
        <pc:docMk/>
      </pc:docMkLst>
      <pc:sldChg chg="modSp">
        <pc:chgData name="" userId="495979f9a431ddb0" providerId="LiveId" clId="{3F8121BE-D66E-4F73-9C67-E106C78A25C6}" dt="2020-08-21T00:35:43.324" v="37" actId="20577"/>
        <pc:sldMkLst>
          <pc:docMk/>
          <pc:sldMk cId="4233108098" sldId="257"/>
        </pc:sldMkLst>
        <pc:spChg chg="mod">
          <ac:chgData name="" userId="495979f9a431ddb0" providerId="LiveId" clId="{3F8121BE-D66E-4F73-9C67-E106C78A25C6}" dt="2020-08-21T00:35:43.324" v="37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delSp modSp">
        <pc:chgData name="" userId="495979f9a431ddb0" providerId="LiveId" clId="{3F8121BE-D66E-4F73-9C67-E106C78A25C6}" dt="2020-08-21T00:36:19.884" v="136" actId="20577"/>
        <pc:sldMkLst>
          <pc:docMk/>
          <pc:sldMk cId="3577211943" sldId="258"/>
        </pc:sldMkLst>
        <pc:spChg chg="mod">
          <ac:chgData name="" userId="495979f9a431ddb0" providerId="LiveId" clId="{3F8121BE-D66E-4F73-9C67-E106C78A25C6}" dt="2020-08-21T00:36:19.884" v="136" actId="20577"/>
          <ac:spMkLst>
            <pc:docMk/>
            <pc:sldMk cId="3577211943" sldId="258"/>
            <ac:spMk id="8" creationId="{7D2C9FD9-6243-4952-ABA6-E5D86D00A124}"/>
          </ac:spMkLst>
        </pc:spChg>
        <pc:spChg chg="del">
          <ac:chgData name="" userId="495979f9a431ddb0" providerId="LiveId" clId="{3F8121BE-D66E-4F73-9C67-E106C78A25C6}" dt="2020-08-21T00:35:47.875" v="38" actId="478"/>
          <ac:spMkLst>
            <pc:docMk/>
            <pc:sldMk cId="3577211943" sldId="258"/>
            <ac:spMk id="9" creationId="{955536BE-0947-4683-B0DE-70A982D19706}"/>
          </ac:spMkLst>
        </pc:spChg>
        <pc:picChg chg="del">
          <ac:chgData name="" userId="495979f9a431ddb0" providerId="LiveId" clId="{3F8121BE-D66E-4F73-9C67-E106C78A25C6}" dt="2020-08-21T00:35:47.875" v="38" actId="478"/>
          <ac:picMkLst>
            <pc:docMk/>
            <pc:sldMk cId="3577211943" sldId="258"/>
            <ac:picMk id="6" creationId="{FDF55CB3-FC91-4388-8BF0-1F37D76A6C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PYTHON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65457" cy="4351338"/>
          </a:xfrm>
        </p:spPr>
        <p:txBody>
          <a:bodyPr>
            <a:normAutofit/>
          </a:bodyPr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Run Python code</a:t>
            </a:r>
          </a:p>
          <a:p>
            <a:r>
              <a:rPr lang="en-US" dirty="0"/>
              <a:t>Prepare a notebook for submission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USINNG ONYX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27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Oswald</vt:lpstr>
      <vt:lpstr>Lato</vt:lpstr>
      <vt:lpstr>Office Theme</vt:lpstr>
      <vt:lpstr>CS 533 INTRO TO DATA SCIENCE</vt:lpstr>
      <vt:lpstr>OUR FIRST PYTHON NOTEBOOK</vt:lpstr>
      <vt:lpstr>Learning Outcomes</vt:lpstr>
      <vt:lpstr>USINNG ONYX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579</cp:revision>
  <dcterms:created xsi:type="dcterms:W3CDTF">2020-03-17T14:53:53Z</dcterms:created>
  <dcterms:modified xsi:type="dcterms:W3CDTF">2020-08-24T20:35:52Z</dcterms:modified>
</cp:coreProperties>
</file>