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87"/>
  </p:normalViewPr>
  <p:slideViewPr>
    <p:cSldViewPr snapToGrid="0">
      <p:cViewPr>
        <p:scale>
          <a:sx n="124" d="100"/>
          <a:sy n="124" d="100"/>
        </p:scale>
        <p:origin x="8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930B0-5D93-A297-6C21-013A419EF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5A9B06-E649-D7B6-6A42-C03BD1B0A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33D7CA-331A-440B-2F83-6154F084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E07-2148-0C48-A451-933137FEF742}" type="datetimeFigureOut">
              <a:rPr lang="es-ES" smtClean="0"/>
              <a:t>27/4/23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7E179F-0AEA-397E-A619-8BE1FFFA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C78E2-E093-74F9-D138-3E405E46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E5EE-D550-4141-8268-51CEBCBE7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95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C8D5E-B13E-510A-EFFD-FCE84D31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AE98F9-E63F-9D2F-D5EB-456AED6CE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11A254-08E0-D2C2-538E-E3EDE046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E07-2148-0C48-A451-933137FEF742}" type="datetimeFigureOut">
              <a:rPr lang="es-ES" smtClean="0"/>
              <a:t>27/4/23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F803D1-CD40-F97E-C237-B4679BB2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5B42E7-5B7C-A910-D820-30207A45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E5EE-D550-4141-8268-51CEBCBE7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32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668D87-013C-D7FC-D34D-0A0DE5BF2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DC4EF8-D5E6-D051-18C4-140992646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2D2117-CB74-105C-3AF4-8E7D701D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E07-2148-0C48-A451-933137FEF742}" type="datetimeFigureOut">
              <a:rPr lang="es-ES" smtClean="0"/>
              <a:t>27/4/23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976DDD-F73F-C7E1-ADB3-71449458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C19DD-A84F-F737-185E-8C4A84CA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E5EE-D550-4141-8268-51CEBCBE7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88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2D673-00E7-EB3F-C47B-186BEEF9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5F58EE-4939-E2FE-CCB2-BCA0F04F5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69FF9-D980-C0F3-2E47-7E93E08A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E07-2148-0C48-A451-933137FEF742}" type="datetimeFigureOut">
              <a:rPr lang="es-ES" smtClean="0"/>
              <a:t>27/4/23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ECFD8-CA74-4AC6-63E2-2576A1CF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994E94-4777-45C0-1039-C9C27AC8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E5EE-D550-4141-8268-51CEBCBE7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85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DC877-5BA4-23A3-E20B-01BB5A83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C1DECE-7945-A331-62A0-6753DBB1F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8FB276-27D8-99D9-0A67-4602770E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E07-2148-0C48-A451-933137FEF742}" type="datetimeFigureOut">
              <a:rPr lang="es-ES" smtClean="0"/>
              <a:t>27/4/23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3279E5-D84C-0D2F-C9FE-F62726A7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A583D-068D-5D44-FFDE-CD22969D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E5EE-D550-4141-8268-51CEBCBE7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2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2D857-E974-9107-2065-5C8E2A20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C3ED4-6A19-C216-37A3-EF3B77AE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67272F-0163-3A1D-89DB-DD9DF5DAB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0EA0F7-FD1C-DBD9-357F-C7791B0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E07-2148-0C48-A451-933137FEF742}" type="datetimeFigureOut">
              <a:rPr lang="es-ES" smtClean="0"/>
              <a:t>27/4/23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983E59-70CB-A269-F50A-FBA168E5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377A21-FD0D-5C53-E3E6-F21F3A40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E5EE-D550-4141-8268-51CEBCBE7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0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CF708-8870-D0F0-0809-A01BA000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35B5A4-E82D-0B5F-7030-6A9A4D33C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60AC2C-7A5B-071F-EABF-7ABD7F167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7BA10F-B2C9-91FC-5DFA-88389DB80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106796-35C9-E5F5-32C3-3033536F2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727835-7E7C-E622-4ADB-EFFC572D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E07-2148-0C48-A451-933137FEF742}" type="datetimeFigureOut">
              <a:rPr lang="es-ES" smtClean="0"/>
              <a:t>27/4/23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F352E2-BB38-B72C-592B-AFD37DE3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8A5427-7704-DA71-E902-7548E049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E5EE-D550-4141-8268-51CEBCBE7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5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0DD6A-7B4A-CFE4-3EC3-0416188D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58A2BC-897E-914A-9DFE-555F4CBE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E07-2148-0C48-A451-933137FEF742}" type="datetimeFigureOut">
              <a:rPr lang="es-ES" smtClean="0"/>
              <a:t>27/4/23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B6BD85-1F00-B5D9-3B31-7ACD2DA9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BBE1B7-E290-0B91-04EF-DAF595B7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E5EE-D550-4141-8268-51CEBCBE7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55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C12328-D585-7157-7A38-F8E6EC67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E07-2148-0C48-A451-933137FEF742}" type="datetimeFigureOut">
              <a:rPr lang="es-ES" smtClean="0"/>
              <a:t>27/4/23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009DE9-84F3-074A-35E4-B16CE231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D1F377-7CD9-0396-665F-946F08F7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E5EE-D550-4141-8268-51CEBCBE7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8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FE78D-B43F-FBE2-5B1B-7D12675F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75D7C-ADF9-7999-659B-329362413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E865E3-BD32-1A2C-ECEF-5924C009B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EB4AEC-D19E-F28A-C0EB-22E4115C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E07-2148-0C48-A451-933137FEF742}" type="datetimeFigureOut">
              <a:rPr lang="es-ES" smtClean="0"/>
              <a:t>27/4/23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448BEB-0C19-BDF5-F51E-45C6B491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B93FE-8FFF-D490-2A50-6604AFFE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E5EE-D550-4141-8268-51CEBCBE7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77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9C6F2-168E-01C5-A125-7A441DDD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543B9E-7BA0-7782-20AA-EA1AE9E20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91719A-AE1D-6B11-8B57-A967B80D5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BE8DC8-1EAE-BEC7-060E-DE80050E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4E07-2148-0C48-A451-933137FEF742}" type="datetimeFigureOut">
              <a:rPr lang="es-ES" smtClean="0"/>
              <a:t>27/4/23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CF8898-E4B9-4CFC-DFBA-01DD3929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0B38E0-2727-8981-4CBA-16898807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E5EE-D550-4141-8268-51CEBCBE7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92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D11E24-F14D-D4FC-B417-611D52DF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ED21A5-5600-6CB0-40D8-3588AC429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D3CFF-4059-69A8-8B31-5EF8F99F6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4E07-2148-0C48-A451-933137FEF742}" type="datetimeFigureOut">
              <a:rPr lang="es-ES" smtClean="0"/>
              <a:t>27/4/23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8298A-F848-144F-7E6F-1F6E05DE2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9A90D-0A36-9B57-F08E-242976C84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4E5EE-D550-4141-8268-51CEBCBE7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85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538F0BD-73AB-ED19-F4F8-7E603337F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93" y="643466"/>
            <a:ext cx="889801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1FEDFF-8B0E-2FFE-32F1-2FBEEFE3FA50}"/>
              </a:ext>
            </a:extLst>
          </p:cNvPr>
          <p:cNvSpPr/>
          <p:nvPr/>
        </p:nvSpPr>
        <p:spPr>
          <a:xfrm>
            <a:off x="2372355" y="974074"/>
            <a:ext cx="1362878" cy="72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4712">
              <a:spcAft>
                <a:spcPts val="600"/>
              </a:spcAft>
            </a:pPr>
            <a:endParaRPr lang="es-ES" sz="123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1124712">
              <a:spcAft>
                <a:spcPts val="600"/>
              </a:spcAft>
            </a:pPr>
            <a:endParaRPr lang="es-ES" sz="123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1124712">
              <a:spcAft>
                <a:spcPts val="600"/>
              </a:spcAft>
            </a:pPr>
            <a:r>
              <a:rPr lang="es-ES" sz="1230" b="1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Trabajador</a:t>
            </a:r>
            <a:endParaRPr lang="es-ES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886BB23-5A5E-0610-BB7A-8090983D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566" y="1066750"/>
            <a:ext cx="329957" cy="41879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04CF418C-32E1-19BD-F7E2-7AC113739C05}"/>
              </a:ext>
            </a:extLst>
          </p:cNvPr>
          <p:cNvSpPr/>
          <p:nvPr/>
        </p:nvSpPr>
        <p:spPr>
          <a:xfrm>
            <a:off x="4296994" y="974074"/>
            <a:ext cx="1362878" cy="72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4712">
              <a:spcAft>
                <a:spcPts val="600"/>
              </a:spcAft>
            </a:pPr>
            <a:endParaRPr lang="es-ES" sz="123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1124712">
              <a:spcAft>
                <a:spcPts val="600"/>
              </a:spcAft>
            </a:pPr>
            <a:endParaRPr lang="es-ES" sz="123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1124712">
              <a:spcAft>
                <a:spcPts val="600"/>
              </a:spcAft>
            </a:pPr>
            <a:r>
              <a:rPr lang="es-ES" sz="1230" b="1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PostureTag</a:t>
            </a:r>
            <a:endParaRPr lang="es-ES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D66AD49-6FE1-5892-3DE2-25B39503ECF8}"/>
              </a:ext>
            </a:extLst>
          </p:cNvPr>
          <p:cNvSpPr/>
          <p:nvPr/>
        </p:nvSpPr>
        <p:spPr>
          <a:xfrm>
            <a:off x="6221633" y="986614"/>
            <a:ext cx="1362878" cy="72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4712">
              <a:spcAft>
                <a:spcPts val="600"/>
              </a:spcAft>
            </a:pPr>
            <a:endParaRPr lang="es-ES" sz="123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1124712">
              <a:spcAft>
                <a:spcPts val="600"/>
              </a:spcAft>
            </a:pPr>
            <a:endParaRPr lang="es-ES" sz="123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1124712">
              <a:spcAft>
                <a:spcPts val="600"/>
              </a:spcAft>
            </a:pPr>
            <a:r>
              <a:rPr lang="es-ES" sz="1230" b="1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Interfaz UI</a:t>
            </a:r>
            <a:endParaRPr lang="es-ES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8EAA80C-0C35-E966-EC65-D353115AD1CE}"/>
              </a:ext>
            </a:extLst>
          </p:cNvPr>
          <p:cNvSpPr/>
          <p:nvPr/>
        </p:nvSpPr>
        <p:spPr>
          <a:xfrm>
            <a:off x="8298033" y="974074"/>
            <a:ext cx="1362878" cy="722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4712">
              <a:spcAft>
                <a:spcPts val="600"/>
              </a:spcAft>
            </a:pPr>
            <a:endParaRPr lang="es-ES" sz="123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1124712">
              <a:spcAft>
                <a:spcPts val="600"/>
              </a:spcAft>
            </a:pPr>
            <a:endParaRPr lang="es-ES" sz="123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1124712">
              <a:spcAft>
                <a:spcPts val="600"/>
              </a:spcAft>
            </a:pPr>
            <a:r>
              <a:rPr lang="es-ES" sz="1230" b="1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Gestor de Sensor</a:t>
            </a:r>
            <a:endParaRPr lang="es-ES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6C03B7A-14B4-AAED-E06F-523027633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438" y="1066750"/>
            <a:ext cx="329957" cy="41879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E0D42BD-E0C0-8D69-DFCE-2F510971B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093" y="1066750"/>
            <a:ext cx="329957" cy="41879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2AA90C5-5D5B-7739-89EE-237709662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493" y="1062526"/>
            <a:ext cx="329957" cy="4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7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9009561-A5B2-CC54-E842-79132E172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0"/>
            <a:ext cx="6191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8D9BF15-9F5B-3588-FC1A-E2EAEAAB34A0}"/>
              </a:ext>
            </a:extLst>
          </p:cNvPr>
          <p:cNvSpPr/>
          <p:nvPr/>
        </p:nvSpPr>
        <p:spPr>
          <a:xfrm>
            <a:off x="3305431" y="269738"/>
            <a:ext cx="1149179" cy="372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4712">
              <a:spcAft>
                <a:spcPts val="600"/>
              </a:spcAft>
            </a:pPr>
            <a:endParaRPr lang="es-ES" sz="90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1124712">
              <a:spcAft>
                <a:spcPts val="600"/>
              </a:spcAft>
            </a:pPr>
            <a:r>
              <a:rPr lang="es-ES" sz="900" b="1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Trabajador</a:t>
            </a:r>
            <a:endParaRPr lang="es-ES" sz="900" b="1" dirty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FE1146-CBD8-F768-5C42-BA5DD984B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324" y="269738"/>
            <a:ext cx="175547" cy="22280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1C9D638-3244-2665-4BC6-CAAB8259810B}"/>
              </a:ext>
            </a:extLst>
          </p:cNvPr>
          <p:cNvSpPr/>
          <p:nvPr/>
        </p:nvSpPr>
        <p:spPr>
          <a:xfrm>
            <a:off x="4598474" y="269737"/>
            <a:ext cx="1149179" cy="372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4712">
              <a:spcAft>
                <a:spcPts val="600"/>
              </a:spcAft>
            </a:pPr>
            <a:endParaRPr lang="es-ES" sz="90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1124712">
              <a:spcAft>
                <a:spcPts val="600"/>
              </a:spcAft>
            </a:pPr>
            <a:r>
              <a:rPr lang="es-ES" sz="900" b="1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PostureTag</a:t>
            </a:r>
            <a:endParaRPr lang="es-ES" sz="9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3B5EC7A-B073-0E52-2C4E-8C418221047B}"/>
              </a:ext>
            </a:extLst>
          </p:cNvPr>
          <p:cNvSpPr/>
          <p:nvPr/>
        </p:nvSpPr>
        <p:spPr>
          <a:xfrm>
            <a:off x="6066191" y="269737"/>
            <a:ext cx="1149179" cy="372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4712">
              <a:spcAft>
                <a:spcPts val="600"/>
              </a:spcAft>
            </a:pPr>
            <a:endParaRPr lang="es-ES" sz="90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1124712">
              <a:spcAft>
                <a:spcPts val="600"/>
              </a:spcAft>
            </a:pPr>
            <a:r>
              <a:rPr lang="es-ES" sz="900" b="1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Interfaz UI</a:t>
            </a:r>
            <a:endParaRPr lang="es-ES" sz="900" b="1" dirty="0">
              <a:solidFill>
                <a:sysClr val="windowText" lastClr="00000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DEC56D0-6CA0-4301-8E7D-BAD652EF7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213" y="269738"/>
            <a:ext cx="175547" cy="2228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F048F67-2AC0-B606-9D1C-51508F4C4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771" y="269737"/>
            <a:ext cx="175547" cy="2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5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A3EE840-D3E5-A4BF-9B61-6B356FDE9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8" y="0"/>
            <a:ext cx="6738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1355DA3-ACDF-8E21-016B-C16AAAD4EEFA}"/>
              </a:ext>
            </a:extLst>
          </p:cNvPr>
          <p:cNvSpPr/>
          <p:nvPr/>
        </p:nvSpPr>
        <p:spPr>
          <a:xfrm>
            <a:off x="3045799" y="284205"/>
            <a:ext cx="1093715" cy="47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4712">
              <a:spcAft>
                <a:spcPts val="600"/>
              </a:spcAft>
            </a:pPr>
            <a:endParaRPr lang="es-ES" sz="123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1124712">
              <a:spcAft>
                <a:spcPts val="600"/>
              </a:spcAft>
            </a:pPr>
            <a:r>
              <a:rPr lang="es-ES" sz="1000" b="1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Trabajador</a:t>
            </a:r>
            <a:endParaRPr lang="es-ES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2593EE-916F-F115-480A-8D6DE85D3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761" y="284205"/>
            <a:ext cx="225583" cy="28631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348DA76-FF2A-FCFF-5C38-237C5F167917}"/>
              </a:ext>
            </a:extLst>
          </p:cNvPr>
          <p:cNvSpPr/>
          <p:nvPr/>
        </p:nvSpPr>
        <p:spPr>
          <a:xfrm>
            <a:off x="4569476" y="284205"/>
            <a:ext cx="1093715" cy="47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4712">
              <a:spcAft>
                <a:spcPts val="600"/>
              </a:spcAft>
            </a:pPr>
            <a:endParaRPr lang="es-ES" sz="123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1124712">
              <a:spcAft>
                <a:spcPts val="600"/>
              </a:spcAft>
            </a:pPr>
            <a:r>
              <a:rPr lang="es-ES" sz="1000" b="1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Posture</a:t>
            </a:r>
            <a:r>
              <a:rPr lang="es-ES" sz="1000" b="1" dirty="0">
                <a:solidFill>
                  <a:sysClr val="windowText" lastClr="000000"/>
                </a:solidFill>
              </a:rPr>
              <a:t>Tag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92D4DE6-53FD-67DB-4FC7-E46B060948E6}"/>
              </a:ext>
            </a:extLst>
          </p:cNvPr>
          <p:cNvSpPr/>
          <p:nvPr/>
        </p:nvSpPr>
        <p:spPr>
          <a:xfrm>
            <a:off x="6093153" y="287362"/>
            <a:ext cx="1203193" cy="47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4712">
              <a:spcAft>
                <a:spcPts val="600"/>
              </a:spcAft>
            </a:pPr>
            <a:endParaRPr lang="es-ES" sz="123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1124712">
              <a:spcAft>
                <a:spcPts val="600"/>
              </a:spcAft>
            </a:pPr>
            <a:r>
              <a:rPr lang="es-ES" sz="1000" b="1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Interfaz UI</a:t>
            </a:r>
            <a:endParaRPr lang="es-ES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27BCBF5-B7FE-B836-562B-622F9E027539}"/>
              </a:ext>
            </a:extLst>
          </p:cNvPr>
          <p:cNvSpPr/>
          <p:nvPr/>
        </p:nvSpPr>
        <p:spPr>
          <a:xfrm>
            <a:off x="7726308" y="284205"/>
            <a:ext cx="1304298" cy="47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4712">
              <a:spcAft>
                <a:spcPts val="600"/>
              </a:spcAft>
            </a:pPr>
            <a:endParaRPr lang="es-ES" sz="123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1124712">
              <a:spcAft>
                <a:spcPts val="600"/>
              </a:spcAft>
            </a:pPr>
            <a:r>
              <a:rPr lang="es-ES" sz="1000" b="1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Gestor de Sensor</a:t>
            </a:r>
            <a:endParaRPr lang="es-ES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17D6EF-B2C8-23D0-8AE5-0717C9E8E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42" y="284205"/>
            <a:ext cx="225583" cy="2863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6F1D7D0-F662-C163-9353-5C1F354F3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957" y="296789"/>
            <a:ext cx="225583" cy="2863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99847F5-27F3-BAFA-CB65-0F60BBE24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665" y="258207"/>
            <a:ext cx="225583" cy="2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9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3A8A41B-9414-7BF1-B63D-2266CB1FA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736600"/>
            <a:ext cx="6235700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C360F88-3887-5590-2B05-40234A704210}"/>
              </a:ext>
            </a:extLst>
          </p:cNvPr>
          <p:cNvSpPr/>
          <p:nvPr/>
        </p:nvSpPr>
        <p:spPr>
          <a:xfrm>
            <a:off x="3195145" y="1040950"/>
            <a:ext cx="1196617" cy="47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4712">
              <a:spcAft>
                <a:spcPts val="600"/>
              </a:spcAft>
            </a:pPr>
            <a:endParaRPr lang="es-ES" sz="123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1124712">
              <a:spcAft>
                <a:spcPts val="600"/>
              </a:spcAft>
            </a:pPr>
            <a:r>
              <a:rPr lang="es-ES" sz="1000" b="1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Trabajador</a:t>
            </a:r>
            <a:endParaRPr lang="es-ES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AB969B-F7F0-1E1F-EF26-C885621F9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661" y="1040950"/>
            <a:ext cx="225583" cy="28631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CAE2518-7EF6-B93C-0122-09FC0F4A038B}"/>
              </a:ext>
            </a:extLst>
          </p:cNvPr>
          <p:cNvSpPr/>
          <p:nvPr/>
        </p:nvSpPr>
        <p:spPr>
          <a:xfrm>
            <a:off x="4705004" y="1040950"/>
            <a:ext cx="1196617" cy="47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4712">
              <a:spcAft>
                <a:spcPts val="600"/>
              </a:spcAft>
            </a:pPr>
            <a:endParaRPr lang="es-ES" sz="123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1124712">
              <a:spcAft>
                <a:spcPts val="600"/>
              </a:spcAft>
            </a:pPr>
            <a:r>
              <a:rPr lang="es-ES" sz="1000" b="1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PostureTag</a:t>
            </a:r>
            <a:endParaRPr lang="es-ES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DD49ACF-B49A-4474-AAC0-8608ECC6374A}"/>
              </a:ext>
            </a:extLst>
          </p:cNvPr>
          <p:cNvSpPr/>
          <p:nvPr/>
        </p:nvSpPr>
        <p:spPr>
          <a:xfrm>
            <a:off x="6096000" y="1040950"/>
            <a:ext cx="1407736" cy="47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4712">
              <a:spcAft>
                <a:spcPts val="600"/>
              </a:spcAft>
            </a:pPr>
            <a:endParaRPr lang="es-ES" sz="123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1124712">
              <a:spcAft>
                <a:spcPts val="600"/>
              </a:spcAft>
            </a:pPr>
            <a:r>
              <a:rPr lang="es-ES" sz="1000" b="1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Gestor de Sensor</a:t>
            </a:r>
            <a:endParaRPr lang="es-ES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32E536B-5152-765F-B863-6A9C08C1F6CE}"/>
              </a:ext>
            </a:extLst>
          </p:cNvPr>
          <p:cNvSpPr/>
          <p:nvPr/>
        </p:nvSpPr>
        <p:spPr>
          <a:xfrm>
            <a:off x="7575546" y="1040949"/>
            <a:ext cx="1196617" cy="47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24712">
              <a:spcAft>
                <a:spcPts val="600"/>
              </a:spcAft>
            </a:pPr>
            <a:endParaRPr lang="es-ES" sz="1230" b="1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1124712">
              <a:spcAft>
                <a:spcPts val="600"/>
              </a:spcAft>
            </a:pPr>
            <a:r>
              <a:rPr lang="es-ES" sz="1000" b="1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Interfaz UI</a:t>
            </a:r>
            <a:endParaRPr lang="es-ES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AA74BC3-D431-A360-C6E2-E4A28B3B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250" y="1040949"/>
            <a:ext cx="225583" cy="28631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7032F29-D2CB-67FE-0BFF-688B9D620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862" y="1040949"/>
            <a:ext cx="225583" cy="28631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12986AD-D60E-9FA0-E1AE-88A50AE1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254" y="1040949"/>
            <a:ext cx="225583" cy="2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51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</Words>
  <Application>Microsoft Macintosh PowerPoint</Application>
  <PresentationFormat>Panorámica</PresentationFormat>
  <Paragraphs>34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de la Corte</dc:creator>
  <cp:lastModifiedBy>Maria de la Corte</cp:lastModifiedBy>
  <cp:revision>1</cp:revision>
  <dcterms:created xsi:type="dcterms:W3CDTF">2023-04-27T08:38:21Z</dcterms:created>
  <dcterms:modified xsi:type="dcterms:W3CDTF">2023-04-27T09:01:03Z</dcterms:modified>
</cp:coreProperties>
</file>