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B3A875-F677-4AC4-978F-A9907195642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elretobey" userId="78cdc6932b310311" providerId="LiveId" clId="{6035BB8A-88C6-42CF-BD1F-0F84BD5ECA93}"/>
    <pc:docChg chg="undo custSel addSld delSld modSld addSection delSection modSection">
      <pc:chgData name="Michael Delretobey" userId="78cdc6932b310311" providerId="LiveId" clId="{6035BB8A-88C6-42CF-BD1F-0F84BD5ECA93}" dt="2020-12-03T19:11:45.328" v="1994" actId="20577"/>
      <pc:docMkLst>
        <pc:docMk/>
      </pc:docMkLst>
      <pc:sldChg chg="modSp mod">
        <pc:chgData name="Michael Delretobey" userId="78cdc6932b310311" providerId="LiveId" clId="{6035BB8A-88C6-42CF-BD1F-0F84BD5ECA93}" dt="2020-12-03T19:11:45.328" v="1994" actId="20577"/>
        <pc:sldMkLst>
          <pc:docMk/>
          <pc:sldMk cId="3598353692" sldId="256"/>
        </pc:sldMkLst>
        <pc:spChg chg="mod">
          <ac:chgData name="Michael Delretobey" userId="78cdc6932b310311" providerId="LiveId" clId="{6035BB8A-88C6-42CF-BD1F-0F84BD5ECA93}" dt="2020-12-03T19:11:45.328" v="1994" actId="20577"/>
          <ac:spMkLst>
            <pc:docMk/>
            <pc:sldMk cId="3598353692" sldId="256"/>
            <ac:spMk id="2" creationId="{E9033456-0C86-4EA5-A495-CD5DD3E3E35A}"/>
          </ac:spMkLst>
        </pc:spChg>
      </pc:sldChg>
      <pc:sldChg chg="addSp delSp modSp new mod modClrScheme chgLayout">
        <pc:chgData name="Michael Delretobey" userId="78cdc6932b310311" providerId="LiveId" clId="{6035BB8A-88C6-42CF-BD1F-0F84BD5ECA93}" dt="2020-12-03T16:42:34.106" v="254" actId="120"/>
        <pc:sldMkLst>
          <pc:docMk/>
          <pc:sldMk cId="2237485853" sldId="259"/>
        </pc:sldMkLst>
        <pc:spChg chg="del mod ord">
          <ac:chgData name="Michael Delretobey" userId="78cdc6932b310311" providerId="LiveId" clId="{6035BB8A-88C6-42CF-BD1F-0F84BD5ECA93}" dt="2020-12-03T16:36:55.672" v="1" actId="700"/>
          <ac:spMkLst>
            <pc:docMk/>
            <pc:sldMk cId="2237485853" sldId="259"/>
            <ac:spMk id="2" creationId="{4C0880E0-5CF8-400D-BA48-835495131925}"/>
          </ac:spMkLst>
        </pc:spChg>
        <pc:spChg chg="del mod ord">
          <ac:chgData name="Michael Delretobey" userId="78cdc6932b310311" providerId="LiveId" clId="{6035BB8A-88C6-42CF-BD1F-0F84BD5ECA93}" dt="2020-12-03T16:36:55.672" v="1" actId="700"/>
          <ac:spMkLst>
            <pc:docMk/>
            <pc:sldMk cId="2237485853" sldId="259"/>
            <ac:spMk id="3" creationId="{C40CC71A-D16E-4B36-A3CA-016ED2D5AEB1}"/>
          </ac:spMkLst>
        </pc:spChg>
        <pc:spChg chg="add mod ord">
          <ac:chgData name="Michael Delretobey" userId="78cdc6932b310311" providerId="LiveId" clId="{6035BB8A-88C6-42CF-BD1F-0F84BD5ECA93}" dt="2020-12-03T16:42:34.106" v="254" actId="120"/>
          <ac:spMkLst>
            <pc:docMk/>
            <pc:sldMk cId="2237485853" sldId="259"/>
            <ac:spMk id="4" creationId="{79574DC8-710A-4F46-9677-75CF796E9940}"/>
          </ac:spMkLst>
        </pc:spChg>
        <pc:spChg chg="add del mod ord">
          <ac:chgData name="Michael Delretobey" userId="78cdc6932b310311" providerId="LiveId" clId="{6035BB8A-88C6-42CF-BD1F-0F84BD5ECA93}" dt="2020-12-03T16:37:05.471" v="2"/>
          <ac:spMkLst>
            <pc:docMk/>
            <pc:sldMk cId="2237485853" sldId="259"/>
            <ac:spMk id="5" creationId="{23FF90A0-2294-4312-A805-D4B15A349626}"/>
          </ac:spMkLst>
        </pc:spChg>
        <pc:spChg chg="add mod ord">
          <ac:chgData name="Michael Delretobey" userId="78cdc6932b310311" providerId="LiveId" clId="{6035BB8A-88C6-42CF-BD1F-0F84BD5ECA93}" dt="2020-12-03T16:42:03.842" v="249" actId="20577"/>
          <ac:spMkLst>
            <pc:docMk/>
            <pc:sldMk cId="2237485853" sldId="259"/>
            <ac:spMk id="6" creationId="{E164814B-07D8-4536-BED7-94B243576CFF}"/>
          </ac:spMkLst>
        </pc:spChg>
        <pc:spChg chg="add del mod">
          <ac:chgData name="Michael Delretobey" userId="78cdc6932b310311" providerId="LiveId" clId="{6035BB8A-88C6-42CF-BD1F-0F84BD5ECA93}" dt="2020-12-03T16:38:16.919" v="5"/>
          <ac:spMkLst>
            <pc:docMk/>
            <pc:sldMk cId="2237485853" sldId="259"/>
            <ac:spMk id="7" creationId="{992B538B-D424-47F3-919A-9FF3E3F849E5}"/>
          </ac:spMkLst>
        </pc:spChg>
        <pc:picChg chg="add del mod">
          <ac:chgData name="Michael Delretobey" userId="78cdc6932b310311" providerId="LiveId" clId="{6035BB8A-88C6-42CF-BD1F-0F84BD5ECA93}" dt="2020-12-03T16:38:13.698" v="4" actId="478"/>
          <ac:picMkLst>
            <pc:docMk/>
            <pc:sldMk cId="2237485853" sldId="259"/>
            <ac:picMk id="1026" creationId="{D1A90E6B-3F2C-48B7-AED2-0521123C505E}"/>
          </ac:picMkLst>
        </pc:picChg>
        <pc:picChg chg="add mod">
          <ac:chgData name="Michael Delretobey" userId="78cdc6932b310311" providerId="LiveId" clId="{6035BB8A-88C6-42CF-BD1F-0F84BD5ECA93}" dt="2020-12-03T16:38:16.919" v="5"/>
          <ac:picMkLst>
            <pc:docMk/>
            <pc:sldMk cId="2237485853" sldId="259"/>
            <ac:picMk id="1028" creationId="{7CC031F6-B979-41FB-B06B-4D0925392C19}"/>
          </ac:picMkLst>
        </pc:picChg>
      </pc:sldChg>
      <pc:sldChg chg="addSp delSp modSp new del mod modClrScheme chgLayout">
        <pc:chgData name="Michael Delretobey" userId="78cdc6932b310311" providerId="LiveId" clId="{6035BB8A-88C6-42CF-BD1F-0F84BD5ECA93}" dt="2020-12-03T16:59:35.719" v="376" actId="2696"/>
        <pc:sldMkLst>
          <pc:docMk/>
          <pc:sldMk cId="19838318" sldId="260"/>
        </pc:sldMkLst>
        <pc:spChg chg="del mod ord">
          <ac:chgData name="Michael Delretobey" userId="78cdc6932b310311" providerId="LiveId" clId="{6035BB8A-88C6-42CF-BD1F-0F84BD5ECA93}" dt="2020-12-03T16:57:19.790" v="256" actId="700"/>
          <ac:spMkLst>
            <pc:docMk/>
            <pc:sldMk cId="19838318" sldId="260"/>
            <ac:spMk id="2" creationId="{A774C7DC-3665-4F08-B70F-CF87BD74EEA6}"/>
          </ac:spMkLst>
        </pc:spChg>
        <pc:spChg chg="del mod ord">
          <ac:chgData name="Michael Delretobey" userId="78cdc6932b310311" providerId="LiveId" clId="{6035BB8A-88C6-42CF-BD1F-0F84BD5ECA93}" dt="2020-12-03T16:57:19.790" v="256" actId="700"/>
          <ac:spMkLst>
            <pc:docMk/>
            <pc:sldMk cId="19838318" sldId="260"/>
            <ac:spMk id="3" creationId="{E15FB9C6-3138-46D2-BF79-97C6CDB9BDAF}"/>
          </ac:spMkLst>
        </pc:spChg>
        <pc:spChg chg="del mod ord">
          <ac:chgData name="Michael Delretobey" userId="78cdc6932b310311" providerId="LiveId" clId="{6035BB8A-88C6-42CF-BD1F-0F84BD5ECA93}" dt="2020-12-03T16:57:19.790" v="256" actId="700"/>
          <ac:spMkLst>
            <pc:docMk/>
            <pc:sldMk cId="19838318" sldId="260"/>
            <ac:spMk id="4" creationId="{BADBABEA-4DCF-47E5-8DD8-2DB166176843}"/>
          </ac:spMkLst>
        </pc:spChg>
        <pc:spChg chg="add mod ord">
          <ac:chgData name="Michael Delretobey" userId="78cdc6932b310311" providerId="LiveId" clId="{6035BB8A-88C6-42CF-BD1F-0F84BD5ECA93}" dt="2020-12-03T16:59:26.566" v="372" actId="700"/>
          <ac:spMkLst>
            <pc:docMk/>
            <pc:sldMk cId="19838318" sldId="260"/>
            <ac:spMk id="5" creationId="{B3558645-3E3F-478F-8A3E-F8B085BA5FA4}"/>
          </ac:spMkLst>
        </pc:spChg>
        <pc:spChg chg="add mod ord">
          <ac:chgData name="Michael Delretobey" userId="78cdc6932b310311" providerId="LiveId" clId="{6035BB8A-88C6-42CF-BD1F-0F84BD5ECA93}" dt="2020-12-03T16:59:30.634" v="375" actId="27636"/>
          <ac:spMkLst>
            <pc:docMk/>
            <pc:sldMk cId="19838318" sldId="260"/>
            <ac:spMk id="6" creationId="{9FC9AFDF-2354-4C9E-964E-EBE7E4FFC7AC}"/>
          </ac:spMkLst>
        </pc:spChg>
        <pc:spChg chg="add del mod ord">
          <ac:chgData name="Michael Delretobey" userId="78cdc6932b310311" providerId="LiveId" clId="{6035BB8A-88C6-42CF-BD1F-0F84BD5ECA93}" dt="2020-12-03T16:57:31.383" v="257"/>
          <ac:spMkLst>
            <pc:docMk/>
            <pc:sldMk cId="19838318" sldId="260"/>
            <ac:spMk id="7" creationId="{AC4433FB-F8F8-4262-A593-87C803F26D0D}"/>
          </ac:spMkLst>
        </pc:spChg>
        <pc:spChg chg="add del mod ord">
          <ac:chgData name="Michael Delretobey" userId="78cdc6932b310311" providerId="LiveId" clId="{6035BB8A-88C6-42CF-BD1F-0F84BD5ECA93}" dt="2020-12-03T16:59:26.566" v="372" actId="700"/>
          <ac:spMkLst>
            <pc:docMk/>
            <pc:sldMk cId="19838318" sldId="260"/>
            <ac:spMk id="8" creationId="{C33CB2ED-3EC8-4978-BD9D-E4A7BC69A371}"/>
          </ac:spMkLst>
        </pc:spChg>
        <pc:spChg chg="add del mod ord">
          <ac:chgData name="Michael Delretobey" userId="78cdc6932b310311" providerId="LiveId" clId="{6035BB8A-88C6-42CF-BD1F-0F84BD5ECA93}" dt="2020-12-03T16:57:47.847" v="258"/>
          <ac:spMkLst>
            <pc:docMk/>
            <pc:sldMk cId="19838318" sldId="260"/>
            <ac:spMk id="9" creationId="{86D38EFE-AB9F-4A10-B993-715762BC88F8}"/>
          </ac:spMkLst>
        </pc:spChg>
        <pc:picChg chg="add mod ord">
          <ac:chgData name="Michael Delretobey" userId="78cdc6932b310311" providerId="LiveId" clId="{6035BB8A-88C6-42CF-BD1F-0F84BD5ECA93}" dt="2020-12-03T16:59:26.566" v="372" actId="700"/>
          <ac:picMkLst>
            <pc:docMk/>
            <pc:sldMk cId="19838318" sldId="260"/>
            <ac:picMk id="2050" creationId="{80AC7146-294F-40B2-8962-65B7A445FB99}"/>
          </ac:picMkLst>
        </pc:picChg>
        <pc:picChg chg="add mod ord">
          <ac:chgData name="Michael Delretobey" userId="78cdc6932b310311" providerId="LiveId" clId="{6035BB8A-88C6-42CF-BD1F-0F84BD5ECA93}" dt="2020-12-03T16:59:26.566" v="372" actId="700"/>
          <ac:picMkLst>
            <pc:docMk/>
            <pc:sldMk cId="19838318" sldId="260"/>
            <ac:picMk id="2052" creationId="{89B1EE09-0CA8-48EE-8B71-3A62B222CF22}"/>
          </ac:picMkLst>
        </pc:picChg>
      </pc:sldChg>
      <pc:sldChg chg="addSp delSp modSp new mod modClrScheme chgLayout">
        <pc:chgData name="Michael Delretobey" userId="78cdc6932b310311" providerId="LiveId" clId="{6035BB8A-88C6-42CF-BD1F-0F84BD5ECA93}" dt="2020-12-03T17:30:57.017" v="816" actId="12"/>
        <pc:sldMkLst>
          <pc:docMk/>
          <pc:sldMk cId="89912731" sldId="260"/>
        </pc:sldMkLst>
        <pc:spChg chg="del">
          <ac:chgData name="Michael Delretobey" userId="78cdc6932b310311" providerId="LiveId" clId="{6035BB8A-88C6-42CF-BD1F-0F84BD5ECA93}" dt="2020-12-03T17:24:33.227" v="648" actId="700"/>
          <ac:spMkLst>
            <pc:docMk/>
            <pc:sldMk cId="89912731" sldId="260"/>
            <ac:spMk id="2" creationId="{1513B7DE-A542-4208-A55A-5C8D3F9772B0}"/>
          </ac:spMkLst>
        </pc:spChg>
        <pc:spChg chg="del">
          <ac:chgData name="Michael Delretobey" userId="78cdc6932b310311" providerId="LiveId" clId="{6035BB8A-88C6-42CF-BD1F-0F84BD5ECA93}" dt="2020-12-03T17:24:33.227" v="648" actId="700"/>
          <ac:spMkLst>
            <pc:docMk/>
            <pc:sldMk cId="89912731" sldId="260"/>
            <ac:spMk id="3" creationId="{8527BCAB-ABF9-46D0-8D11-245FED6F7BA9}"/>
          </ac:spMkLst>
        </pc:spChg>
        <pc:spChg chg="del">
          <ac:chgData name="Michael Delretobey" userId="78cdc6932b310311" providerId="LiveId" clId="{6035BB8A-88C6-42CF-BD1F-0F84BD5ECA93}" dt="2020-12-03T17:24:33.227" v="648" actId="700"/>
          <ac:spMkLst>
            <pc:docMk/>
            <pc:sldMk cId="89912731" sldId="260"/>
            <ac:spMk id="4" creationId="{90C33A96-681F-4C0D-BE70-A034D62EF447}"/>
          </ac:spMkLst>
        </pc:spChg>
        <pc:spChg chg="add del mod">
          <ac:chgData name="Michael Delretobey" userId="78cdc6932b310311" providerId="LiveId" clId="{6035BB8A-88C6-42CF-BD1F-0F84BD5ECA93}" dt="2020-12-03T17:24:44.785" v="652"/>
          <ac:spMkLst>
            <pc:docMk/>
            <pc:sldMk cId="89912731" sldId="260"/>
            <ac:spMk id="5" creationId="{FE0324DA-17A2-46AE-A985-7E34763E2ACA}"/>
          </ac:spMkLst>
        </pc:spChg>
        <pc:spChg chg="add del mod">
          <ac:chgData name="Michael Delretobey" userId="78cdc6932b310311" providerId="LiveId" clId="{6035BB8A-88C6-42CF-BD1F-0F84BD5ECA93}" dt="2020-12-03T17:25:11.642" v="658"/>
          <ac:spMkLst>
            <pc:docMk/>
            <pc:sldMk cId="89912731" sldId="260"/>
            <ac:spMk id="6" creationId="{0D6DA02D-C1E7-4AAF-A7F0-2A184BC750F8}"/>
          </ac:spMkLst>
        </pc:spChg>
        <pc:spChg chg="add mod">
          <ac:chgData name="Michael Delretobey" userId="78cdc6932b310311" providerId="LiveId" clId="{6035BB8A-88C6-42CF-BD1F-0F84BD5ECA93}" dt="2020-12-03T17:28:31.218" v="723" actId="255"/>
          <ac:spMkLst>
            <pc:docMk/>
            <pc:sldMk cId="89912731" sldId="260"/>
            <ac:spMk id="10" creationId="{BE88B0BF-C8B6-4891-AC47-3D74CA6C0921}"/>
          </ac:spMkLst>
        </pc:spChg>
        <pc:spChg chg="add del mod">
          <ac:chgData name="Michael Delretobey" userId="78cdc6932b310311" providerId="LiveId" clId="{6035BB8A-88C6-42CF-BD1F-0F84BD5ECA93}" dt="2020-12-03T17:27:40.053" v="660"/>
          <ac:spMkLst>
            <pc:docMk/>
            <pc:sldMk cId="89912731" sldId="260"/>
            <ac:spMk id="11" creationId="{8EE4F609-CBA5-4C09-BEFE-7A829D8BB6E6}"/>
          </ac:spMkLst>
        </pc:spChg>
        <pc:spChg chg="add del mod">
          <ac:chgData name="Michael Delretobey" userId="78cdc6932b310311" providerId="LiveId" clId="{6035BB8A-88C6-42CF-BD1F-0F84BD5ECA93}" dt="2020-12-03T17:27:49.093" v="661"/>
          <ac:spMkLst>
            <pc:docMk/>
            <pc:sldMk cId="89912731" sldId="260"/>
            <ac:spMk id="12" creationId="{C0092729-8145-4492-921E-AC7A1BF9D35A}"/>
          </ac:spMkLst>
        </pc:spChg>
        <pc:spChg chg="add mod">
          <ac:chgData name="Michael Delretobey" userId="78cdc6932b310311" providerId="LiveId" clId="{6035BB8A-88C6-42CF-BD1F-0F84BD5ECA93}" dt="2020-12-03T17:30:57.017" v="816" actId="12"/>
          <ac:spMkLst>
            <pc:docMk/>
            <pc:sldMk cId="89912731" sldId="260"/>
            <ac:spMk id="13" creationId="{47FBDF30-D431-4B81-B0D1-F326092D984C}"/>
          </ac:spMkLst>
        </pc:spChg>
        <pc:picChg chg="add mod">
          <ac:chgData name="Michael Delretobey" userId="78cdc6932b310311" providerId="LiveId" clId="{6035BB8A-88C6-42CF-BD1F-0F84BD5ECA93}" dt="2020-12-03T17:27:40.053" v="660"/>
          <ac:picMkLst>
            <pc:docMk/>
            <pc:sldMk cId="89912731" sldId="260"/>
            <ac:picMk id="6146" creationId="{8B9E4543-3BB3-4C4B-A3EB-10DC24CF1DA1}"/>
          </ac:picMkLst>
        </pc:picChg>
        <pc:picChg chg="add mod">
          <ac:chgData name="Michael Delretobey" userId="78cdc6932b310311" providerId="LiveId" clId="{6035BB8A-88C6-42CF-BD1F-0F84BD5ECA93}" dt="2020-12-03T17:27:49.093" v="661"/>
          <ac:picMkLst>
            <pc:docMk/>
            <pc:sldMk cId="89912731" sldId="260"/>
            <ac:picMk id="6148" creationId="{01E6A47E-7B4B-4E1E-B731-22D4A7129C0C}"/>
          </ac:picMkLst>
        </pc:picChg>
      </pc:sldChg>
      <pc:sldChg chg="addSp delSp modSp new del mod modClrScheme chgLayout">
        <pc:chgData name="Michael Delretobey" userId="78cdc6932b310311" providerId="LiveId" clId="{6035BB8A-88C6-42CF-BD1F-0F84BD5ECA93}" dt="2020-12-03T17:23:23.300" v="641" actId="2696"/>
        <pc:sldMkLst>
          <pc:docMk/>
          <pc:sldMk cId="396846673" sldId="260"/>
        </pc:sldMkLst>
        <pc:spChg chg="del mod ord">
          <ac:chgData name="Michael Delretobey" userId="78cdc6932b310311" providerId="LiveId" clId="{6035BB8A-88C6-42CF-BD1F-0F84BD5ECA93}" dt="2020-12-03T17:19:40.826" v="474" actId="700"/>
          <ac:spMkLst>
            <pc:docMk/>
            <pc:sldMk cId="396846673" sldId="260"/>
            <ac:spMk id="2" creationId="{443E6326-A591-4D1B-845B-4AD61D40401F}"/>
          </ac:spMkLst>
        </pc:spChg>
        <pc:spChg chg="del mod ord">
          <ac:chgData name="Michael Delretobey" userId="78cdc6932b310311" providerId="LiveId" clId="{6035BB8A-88C6-42CF-BD1F-0F84BD5ECA93}" dt="2020-12-03T17:19:40.826" v="474" actId="700"/>
          <ac:spMkLst>
            <pc:docMk/>
            <pc:sldMk cId="396846673" sldId="260"/>
            <ac:spMk id="3" creationId="{56609C5A-437B-4BE8-9426-82B1F63A9617}"/>
          </ac:spMkLst>
        </pc:spChg>
        <pc:spChg chg="del mod ord">
          <ac:chgData name="Michael Delretobey" userId="78cdc6932b310311" providerId="LiveId" clId="{6035BB8A-88C6-42CF-BD1F-0F84BD5ECA93}" dt="2020-12-03T17:19:40.826" v="474" actId="700"/>
          <ac:spMkLst>
            <pc:docMk/>
            <pc:sldMk cId="396846673" sldId="260"/>
            <ac:spMk id="4" creationId="{3CA57B72-0A13-41D1-B17F-9D3BB4711072}"/>
          </ac:spMkLst>
        </pc:spChg>
        <pc:spChg chg="add mod ord">
          <ac:chgData name="Michael Delretobey" userId="78cdc6932b310311" providerId="LiveId" clId="{6035BB8A-88C6-42CF-BD1F-0F84BD5ECA93}" dt="2020-12-03T17:23:14.256" v="640" actId="1076"/>
          <ac:spMkLst>
            <pc:docMk/>
            <pc:sldMk cId="396846673" sldId="260"/>
            <ac:spMk id="5" creationId="{B5E93BFC-1A10-4AC8-89B5-608BABBCAED2}"/>
          </ac:spMkLst>
        </pc:spChg>
        <pc:spChg chg="add del mod ord">
          <ac:chgData name="Michael Delretobey" userId="78cdc6932b310311" providerId="LiveId" clId="{6035BB8A-88C6-42CF-BD1F-0F84BD5ECA93}" dt="2020-12-03T17:20:11.303" v="507"/>
          <ac:spMkLst>
            <pc:docMk/>
            <pc:sldMk cId="396846673" sldId="260"/>
            <ac:spMk id="6" creationId="{44F6FB31-5A5E-4006-BD80-A97881E76A45}"/>
          </ac:spMkLst>
        </pc:spChg>
        <pc:spChg chg="add del mod ord">
          <ac:chgData name="Michael Delretobey" userId="78cdc6932b310311" providerId="LiveId" clId="{6035BB8A-88C6-42CF-BD1F-0F84BD5ECA93}" dt="2020-12-03T17:20:17.478" v="508"/>
          <ac:spMkLst>
            <pc:docMk/>
            <pc:sldMk cId="396846673" sldId="260"/>
            <ac:spMk id="7" creationId="{C3ADAE1B-C86D-40C2-A1DE-190F605D90A9}"/>
          </ac:spMkLst>
        </pc:spChg>
        <pc:picChg chg="add mod">
          <ac:chgData name="Michael Delretobey" userId="78cdc6932b310311" providerId="LiveId" clId="{6035BB8A-88C6-42CF-BD1F-0F84BD5ECA93}" dt="2020-12-03T17:20:11.303" v="507"/>
          <ac:picMkLst>
            <pc:docMk/>
            <pc:sldMk cId="396846673" sldId="260"/>
            <ac:picMk id="5122" creationId="{BCB00C75-B8D7-4CB9-B154-0480C31FC5C4}"/>
          </ac:picMkLst>
        </pc:picChg>
        <pc:picChg chg="add mod">
          <ac:chgData name="Michael Delretobey" userId="78cdc6932b310311" providerId="LiveId" clId="{6035BB8A-88C6-42CF-BD1F-0F84BD5ECA93}" dt="2020-12-03T17:20:17.478" v="508"/>
          <ac:picMkLst>
            <pc:docMk/>
            <pc:sldMk cId="396846673" sldId="260"/>
            <ac:picMk id="5124" creationId="{4F7C6080-99BC-45EB-92F6-9E0439A20A0F}"/>
          </ac:picMkLst>
        </pc:picChg>
      </pc:sldChg>
      <pc:sldChg chg="addSp delSp modSp new del mod modClrScheme chgLayout">
        <pc:chgData name="Michael Delretobey" userId="78cdc6932b310311" providerId="LiveId" clId="{6035BB8A-88C6-42CF-BD1F-0F84BD5ECA93}" dt="2020-12-03T17:19:19.246" v="471" actId="47"/>
        <pc:sldMkLst>
          <pc:docMk/>
          <pc:sldMk cId="1903152123" sldId="260"/>
        </pc:sldMkLst>
        <pc:spChg chg="del mod ord">
          <ac:chgData name="Michael Delretobey" userId="78cdc6932b310311" providerId="LiveId" clId="{6035BB8A-88C6-42CF-BD1F-0F84BD5ECA93}" dt="2020-12-03T16:59:40.314" v="378" actId="700"/>
          <ac:spMkLst>
            <pc:docMk/>
            <pc:sldMk cId="1903152123" sldId="260"/>
            <ac:spMk id="2" creationId="{2DD72732-3C36-4060-955B-C28FED6E08DB}"/>
          </ac:spMkLst>
        </pc:spChg>
        <pc:spChg chg="del mod ord">
          <ac:chgData name="Michael Delretobey" userId="78cdc6932b310311" providerId="LiveId" clId="{6035BB8A-88C6-42CF-BD1F-0F84BD5ECA93}" dt="2020-12-03T16:59:40.314" v="378" actId="700"/>
          <ac:spMkLst>
            <pc:docMk/>
            <pc:sldMk cId="1903152123" sldId="260"/>
            <ac:spMk id="3" creationId="{7A44B148-50E4-4DA7-BF17-833E286253AF}"/>
          </ac:spMkLst>
        </pc:spChg>
        <pc:spChg chg="del mod ord">
          <ac:chgData name="Michael Delretobey" userId="78cdc6932b310311" providerId="LiveId" clId="{6035BB8A-88C6-42CF-BD1F-0F84BD5ECA93}" dt="2020-12-03T16:59:40.314" v="378" actId="700"/>
          <ac:spMkLst>
            <pc:docMk/>
            <pc:sldMk cId="1903152123" sldId="260"/>
            <ac:spMk id="4" creationId="{4AE8F54D-61D2-4016-83C4-CAF96B82E26A}"/>
          </ac:spMkLst>
        </pc:spChg>
        <pc:spChg chg="add mod ord">
          <ac:chgData name="Michael Delretobey" userId="78cdc6932b310311" providerId="LiveId" clId="{6035BB8A-88C6-42CF-BD1F-0F84BD5ECA93}" dt="2020-12-03T17:09:19.177" v="417" actId="700"/>
          <ac:spMkLst>
            <pc:docMk/>
            <pc:sldMk cId="1903152123" sldId="260"/>
            <ac:spMk id="5" creationId="{DD5D2153-B688-4711-88D0-47399A1301EB}"/>
          </ac:spMkLst>
        </pc:spChg>
        <pc:spChg chg="add del mod ord">
          <ac:chgData name="Michael Delretobey" userId="78cdc6932b310311" providerId="LiveId" clId="{6035BB8A-88C6-42CF-BD1F-0F84BD5ECA93}" dt="2020-12-03T16:59:48.408" v="379"/>
          <ac:spMkLst>
            <pc:docMk/>
            <pc:sldMk cId="1903152123" sldId="260"/>
            <ac:spMk id="6" creationId="{23185082-62C8-481A-980E-6468771B7441}"/>
          </ac:spMkLst>
        </pc:spChg>
        <pc:spChg chg="add del mod ord">
          <ac:chgData name="Michael Delretobey" userId="78cdc6932b310311" providerId="LiveId" clId="{6035BB8A-88C6-42CF-BD1F-0F84BD5ECA93}" dt="2020-12-03T16:59:58.317" v="380"/>
          <ac:spMkLst>
            <pc:docMk/>
            <pc:sldMk cId="1903152123" sldId="260"/>
            <ac:spMk id="7" creationId="{4090FD8C-606E-4A7B-B8FE-D00824CFD1C9}"/>
          </ac:spMkLst>
        </pc:spChg>
        <pc:spChg chg="add mod ord">
          <ac:chgData name="Michael Delretobey" userId="78cdc6932b310311" providerId="LiveId" clId="{6035BB8A-88C6-42CF-BD1F-0F84BD5ECA93}" dt="2020-12-03T17:19:07.176" v="470" actId="14100"/>
          <ac:spMkLst>
            <pc:docMk/>
            <pc:sldMk cId="1903152123" sldId="260"/>
            <ac:spMk id="8" creationId="{0138AC81-0F9A-4184-9B99-BECD1F5F398A}"/>
          </ac:spMkLst>
        </pc:spChg>
        <pc:spChg chg="add del mod ord">
          <ac:chgData name="Michael Delretobey" userId="78cdc6932b310311" providerId="LiveId" clId="{6035BB8A-88C6-42CF-BD1F-0F84BD5ECA93}" dt="2020-12-03T17:17:51.475" v="456" actId="478"/>
          <ac:spMkLst>
            <pc:docMk/>
            <pc:sldMk cId="1903152123" sldId="260"/>
            <ac:spMk id="9" creationId="{470EF54D-8466-4AD3-B8F6-5AA41FFC65BE}"/>
          </ac:spMkLst>
        </pc:spChg>
        <pc:spChg chg="add del mod">
          <ac:chgData name="Michael Delretobey" userId="78cdc6932b310311" providerId="LiveId" clId="{6035BB8A-88C6-42CF-BD1F-0F84BD5ECA93}" dt="2020-12-03T17:15:02.126" v="452"/>
          <ac:spMkLst>
            <pc:docMk/>
            <pc:sldMk cId="1903152123" sldId="260"/>
            <ac:spMk id="10" creationId="{982B47A0-A20D-42B9-BC3C-E3D9F3F6FAE9}"/>
          </ac:spMkLst>
        </pc:spChg>
        <pc:spChg chg="add del mod">
          <ac:chgData name="Michael Delretobey" userId="78cdc6932b310311" providerId="LiveId" clId="{6035BB8A-88C6-42CF-BD1F-0F84BD5ECA93}" dt="2020-12-03T17:15:48.037" v="454"/>
          <ac:spMkLst>
            <pc:docMk/>
            <pc:sldMk cId="1903152123" sldId="260"/>
            <ac:spMk id="12" creationId="{A4C37898-476B-4A7F-8720-CE553A567C30}"/>
          </ac:spMkLst>
        </pc:spChg>
        <pc:spChg chg="add del">
          <ac:chgData name="Michael Delretobey" userId="78cdc6932b310311" providerId="LiveId" clId="{6035BB8A-88C6-42CF-BD1F-0F84BD5ECA93}" dt="2020-12-03T17:14:54.412" v="451" actId="22"/>
          <ac:spMkLst>
            <pc:docMk/>
            <pc:sldMk cId="1903152123" sldId="260"/>
            <ac:spMk id="14" creationId="{E9BF8B19-E279-4D71-8CA8-A9A918FC50C2}"/>
          </ac:spMkLst>
        </pc:spChg>
        <pc:spChg chg="add del mod">
          <ac:chgData name="Michael Delretobey" userId="78cdc6932b310311" providerId="LiveId" clId="{6035BB8A-88C6-42CF-BD1F-0F84BD5ECA93}" dt="2020-12-03T17:18:14.633" v="461" actId="478"/>
          <ac:spMkLst>
            <pc:docMk/>
            <pc:sldMk cId="1903152123" sldId="260"/>
            <ac:spMk id="15" creationId="{CBEC1AD5-525C-42D5-B2AB-449F057550FC}"/>
          </ac:spMkLst>
        </pc:spChg>
        <pc:picChg chg="add del mod ord">
          <ac:chgData name="Michael Delretobey" userId="78cdc6932b310311" providerId="LiveId" clId="{6035BB8A-88C6-42CF-BD1F-0F84BD5ECA93}" dt="2020-12-03T17:14:48.256" v="449" actId="478"/>
          <ac:picMkLst>
            <pc:docMk/>
            <pc:sldMk cId="1903152123" sldId="260"/>
            <ac:picMk id="3074" creationId="{DA51E75A-DFE4-4F04-A9E8-BE85B6094CAC}"/>
          </ac:picMkLst>
        </pc:picChg>
        <pc:picChg chg="add del mod ord">
          <ac:chgData name="Michael Delretobey" userId="78cdc6932b310311" providerId="LiveId" clId="{6035BB8A-88C6-42CF-BD1F-0F84BD5ECA93}" dt="2020-12-03T17:15:40.073" v="453" actId="478"/>
          <ac:picMkLst>
            <pc:docMk/>
            <pc:sldMk cId="1903152123" sldId="260"/>
            <ac:picMk id="3076" creationId="{F6FEB4D5-794F-48CC-A37D-3352BF2FD20A}"/>
          </ac:picMkLst>
        </pc:picChg>
        <pc:picChg chg="add mod">
          <ac:chgData name="Michael Delretobey" userId="78cdc6932b310311" providerId="LiveId" clId="{6035BB8A-88C6-42CF-BD1F-0F84BD5ECA93}" dt="2020-12-03T17:15:02.126" v="452"/>
          <ac:picMkLst>
            <pc:docMk/>
            <pc:sldMk cId="1903152123" sldId="260"/>
            <ac:picMk id="3078" creationId="{0DE69626-57BE-4746-A02C-B93977E9BFA7}"/>
          </ac:picMkLst>
        </pc:picChg>
        <pc:picChg chg="add mod">
          <ac:chgData name="Michael Delretobey" userId="78cdc6932b310311" providerId="LiveId" clId="{6035BB8A-88C6-42CF-BD1F-0F84BD5ECA93}" dt="2020-12-03T17:15:48.037" v="454"/>
          <ac:picMkLst>
            <pc:docMk/>
            <pc:sldMk cId="1903152123" sldId="260"/>
            <ac:picMk id="3080" creationId="{AA471F02-4F80-4795-9B79-5FC205D203F7}"/>
          </ac:picMkLst>
        </pc:picChg>
      </pc:sldChg>
      <pc:sldChg chg="delSp new del mod modClrScheme chgLayout">
        <pc:chgData name="Michael Delretobey" userId="78cdc6932b310311" providerId="LiveId" clId="{6035BB8A-88C6-42CF-BD1F-0F84BD5ECA93}" dt="2020-12-03T17:24:08.811" v="645" actId="2696"/>
        <pc:sldMkLst>
          <pc:docMk/>
          <pc:sldMk cId="4170309053" sldId="260"/>
        </pc:sldMkLst>
        <pc:spChg chg="del">
          <ac:chgData name="Michael Delretobey" userId="78cdc6932b310311" providerId="LiveId" clId="{6035BB8A-88C6-42CF-BD1F-0F84BD5ECA93}" dt="2020-12-03T17:23:37.014" v="643" actId="700"/>
          <ac:spMkLst>
            <pc:docMk/>
            <pc:sldMk cId="4170309053" sldId="260"/>
            <ac:spMk id="2" creationId="{2C081E3C-25D2-4F3F-9376-0BD1EE28839B}"/>
          </ac:spMkLst>
        </pc:spChg>
        <pc:spChg chg="del">
          <ac:chgData name="Michael Delretobey" userId="78cdc6932b310311" providerId="LiveId" clId="{6035BB8A-88C6-42CF-BD1F-0F84BD5ECA93}" dt="2020-12-03T17:23:37.014" v="643" actId="700"/>
          <ac:spMkLst>
            <pc:docMk/>
            <pc:sldMk cId="4170309053" sldId="260"/>
            <ac:spMk id="3" creationId="{A9D22EE1-1773-4D77-9B5C-75973696D8BB}"/>
          </ac:spMkLst>
        </pc:spChg>
        <pc:spChg chg="del">
          <ac:chgData name="Michael Delretobey" userId="78cdc6932b310311" providerId="LiveId" clId="{6035BB8A-88C6-42CF-BD1F-0F84BD5ECA93}" dt="2020-12-03T17:23:37.014" v="643" actId="700"/>
          <ac:spMkLst>
            <pc:docMk/>
            <pc:sldMk cId="4170309053" sldId="260"/>
            <ac:spMk id="4" creationId="{A36B174D-C0A4-487A-9955-07C82FC51DB7}"/>
          </ac:spMkLst>
        </pc:spChg>
      </pc:sldChg>
      <pc:sldChg chg="addSp delSp modSp new mod modClrScheme chgLayout">
        <pc:chgData name="Michael Delretobey" userId="78cdc6932b310311" providerId="LiveId" clId="{6035BB8A-88C6-42CF-BD1F-0F84BD5ECA93}" dt="2020-12-03T17:42:44.584" v="993" actId="1076"/>
        <pc:sldMkLst>
          <pc:docMk/>
          <pc:sldMk cId="257530631" sldId="261"/>
        </pc:sldMkLst>
        <pc:spChg chg="del mod ord">
          <ac:chgData name="Michael Delretobey" userId="78cdc6932b310311" providerId="LiveId" clId="{6035BB8A-88C6-42CF-BD1F-0F84BD5ECA93}" dt="2020-12-03T17:37:40.466" v="818" actId="700"/>
          <ac:spMkLst>
            <pc:docMk/>
            <pc:sldMk cId="257530631" sldId="261"/>
            <ac:spMk id="2" creationId="{CCBDA6C6-9CDD-4E9B-8F5B-60F5413C4F9B}"/>
          </ac:spMkLst>
        </pc:spChg>
        <pc:spChg chg="del mod ord">
          <ac:chgData name="Michael Delretobey" userId="78cdc6932b310311" providerId="LiveId" clId="{6035BB8A-88C6-42CF-BD1F-0F84BD5ECA93}" dt="2020-12-03T17:37:40.466" v="818" actId="700"/>
          <ac:spMkLst>
            <pc:docMk/>
            <pc:sldMk cId="257530631" sldId="261"/>
            <ac:spMk id="3" creationId="{88CF35A1-207A-424C-9207-E41A0A222F46}"/>
          </ac:spMkLst>
        </pc:spChg>
        <pc:spChg chg="del mod ord">
          <ac:chgData name="Michael Delretobey" userId="78cdc6932b310311" providerId="LiveId" clId="{6035BB8A-88C6-42CF-BD1F-0F84BD5ECA93}" dt="2020-12-03T17:37:40.466" v="818" actId="700"/>
          <ac:spMkLst>
            <pc:docMk/>
            <pc:sldMk cId="257530631" sldId="261"/>
            <ac:spMk id="4" creationId="{CB5A2E77-4F9C-40C8-9F7D-8AC51FA0BD3B}"/>
          </ac:spMkLst>
        </pc:spChg>
        <pc:spChg chg="add mod ord">
          <ac:chgData name="Michael Delretobey" userId="78cdc6932b310311" providerId="LiveId" clId="{6035BB8A-88C6-42CF-BD1F-0F84BD5ECA93}" dt="2020-12-03T17:42:29.080" v="990" actId="1076"/>
          <ac:spMkLst>
            <pc:docMk/>
            <pc:sldMk cId="257530631" sldId="261"/>
            <ac:spMk id="5" creationId="{00F5A927-CE60-4C09-A741-4DCCEF6E5773}"/>
          </ac:spMkLst>
        </pc:spChg>
        <pc:spChg chg="add del mod ord">
          <ac:chgData name="Michael Delretobey" userId="78cdc6932b310311" providerId="LiveId" clId="{6035BB8A-88C6-42CF-BD1F-0F84BD5ECA93}" dt="2020-12-03T17:37:53.551" v="819"/>
          <ac:spMkLst>
            <pc:docMk/>
            <pc:sldMk cId="257530631" sldId="261"/>
            <ac:spMk id="6" creationId="{0BE4D4F1-57C3-4EC8-8653-B8C2CE5F7F9F}"/>
          </ac:spMkLst>
        </pc:spChg>
        <pc:spChg chg="add mod ord">
          <ac:chgData name="Michael Delretobey" userId="78cdc6932b310311" providerId="LiveId" clId="{6035BB8A-88C6-42CF-BD1F-0F84BD5ECA93}" dt="2020-12-03T17:42:44.584" v="993" actId="1076"/>
          <ac:spMkLst>
            <pc:docMk/>
            <pc:sldMk cId="257530631" sldId="261"/>
            <ac:spMk id="7" creationId="{A6C564A7-F862-4BCD-879B-FF2DCFCD7407}"/>
          </ac:spMkLst>
        </pc:spChg>
        <pc:picChg chg="add mod">
          <ac:chgData name="Michael Delretobey" userId="78cdc6932b310311" providerId="LiveId" clId="{6035BB8A-88C6-42CF-BD1F-0F84BD5ECA93}" dt="2020-12-03T17:37:53.551" v="819"/>
          <ac:picMkLst>
            <pc:docMk/>
            <pc:sldMk cId="257530631" sldId="261"/>
            <ac:picMk id="7170" creationId="{176F8652-BF33-4E35-892E-BD24700B179C}"/>
          </ac:picMkLst>
        </pc:picChg>
      </pc:sldChg>
      <pc:sldChg chg="addSp delSp modSp new del mod modClrScheme chgLayout">
        <pc:chgData name="Michael Delretobey" userId="78cdc6932b310311" providerId="LiveId" clId="{6035BB8A-88C6-42CF-BD1F-0F84BD5ECA93}" dt="2020-12-03T17:19:25.149" v="472" actId="2696"/>
        <pc:sldMkLst>
          <pc:docMk/>
          <pc:sldMk cId="3425461418" sldId="261"/>
        </pc:sldMkLst>
        <pc:spChg chg="del mod ord">
          <ac:chgData name="Michael Delretobey" userId="78cdc6932b310311" providerId="LiveId" clId="{6035BB8A-88C6-42CF-BD1F-0F84BD5ECA93}" dt="2020-12-03T17:02:04.136" v="414" actId="700"/>
          <ac:spMkLst>
            <pc:docMk/>
            <pc:sldMk cId="3425461418" sldId="261"/>
            <ac:spMk id="2" creationId="{D333168E-3835-4009-8466-0D91AB99F6C6}"/>
          </ac:spMkLst>
        </pc:spChg>
        <pc:spChg chg="del mod ord">
          <ac:chgData name="Michael Delretobey" userId="78cdc6932b310311" providerId="LiveId" clId="{6035BB8A-88C6-42CF-BD1F-0F84BD5ECA93}" dt="2020-12-03T17:02:04.136" v="414" actId="700"/>
          <ac:spMkLst>
            <pc:docMk/>
            <pc:sldMk cId="3425461418" sldId="261"/>
            <ac:spMk id="3" creationId="{96C5717F-4CCE-4549-8BC0-60D2BA4E9D3D}"/>
          </ac:spMkLst>
        </pc:spChg>
        <pc:spChg chg="del">
          <ac:chgData name="Michael Delretobey" userId="78cdc6932b310311" providerId="LiveId" clId="{6035BB8A-88C6-42CF-BD1F-0F84BD5ECA93}" dt="2020-12-03T17:02:04.136" v="414" actId="700"/>
          <ac:spMkLst>
            <pc:docMk/>
            <pc:sldMk cId="3425461418" sldId="261"/>
            <ac:spMk id="4" creationId="{D1949791-70D0-466F-9EE9-0A29AC857AC8}"/>
          </ac:spMkLst>
        </pc:spChg>
        <pc:spChg chg="add del mod ord">
          <ac:chgData name="Michael Delretobey" userId="78cdc6932b310311" providerId="LiveId" clId="{6035BB8A-88C6-42CF-BD1F-0F84BD5ECA93}" dt="2020-12-03T17:08:05.017" v="415" actId="700"/>
          <ac:spMkLst>
            <pc:docMk/>
            <pc:sldMk cId="3425461418" sldId="261"/>
            <ac:spMk id="5" creationId="{7F136B4E-0571-41DA-93BD-94F2943C0C58}"/>
          </ac:spMkLst>
        </pc:spChg>
        <pc:spChg chg="add del mod ord">
          <ac:chgData name="Michael Delretobey" userId="78cdc6932b310311" providerId="LiveId" clId="{6035BB8A-88C6-42CF-BD1F-0F84BD5ECA93}" dt="2020-12-03T17:08:05.017" v="415" actId="700"/>
          <ac:spMkLst>
            <pc:docMk/>
            <pc:sldMk cId="3425461418" sldId="261"/>
            <ac:spMk id="6" creationId="{D53439D4-47D2-44D2-90AB-9BC7CB517931}"/>
          </ac:spMkLst>
        </pc:spChg>
        <pc:spChg chg="add mod ord">
          <ac:chgData name="Michael Delretobey" userId="78cdc6932b310311" providerId="LiveId" clId="{6035BB8A-88C6-42CF-BD1F-0F84BD5ECA93}" dt="2020-12-03T17:08:05.017" v="415" actId="700"/>
          <ac:spMkLst>
            <pc:docMk/>
            <pc:sldMk cId="3425461418" sldId="261"/>
            <ac:spMk id="7" creationId="{06CFB3AC-5599-4C61-838E-CD2EE92DB801}"/>
          </ac:spMkLst>
        </pc:spChg>
        <pc:spChg chg="add del mod ord">
          <ac:chgData name="Michael Delretobey" userId="78cdc6932b310311" providerId="LiveId" clId="{6035BB8A-88C6-42CF-BD1F-0F84BD5ECA93}" dt="2020-12-03T17:08:14.462" v="416"/>
          <ac:spMkLst>
            <pc:docMk/>
            <pc:sldMk cId="3425461418" sldId="261"/>
            <ac:spMk id="8" creationId="{0ACCAC9D-A18A-481E-94A0-C139474F6CE9}"/>
          </ac:spMkLst>
        </pc:spChg>
        <pc:spChg chg="add mod ord">
          <ac:chgData name="Michael Delretobey" userId="78cdc6932b310311" providerId="LiveId" clId="{6035BB8A-88C6-42CF-BD1F-0F84BD5ECA93}" dt="2020-12-03T17:08:05.017" v="415" actId="700"/>
          <ac:spMkLst>
            <pc:docMk/>
            <pc:sldMk cId="3425461418" sldId="261"/>
            <ac:spMk id="9" creationId="{1B19C1EF-5E23-4E76-8B46-ED908A8472C4}"/>
          </ac:spMkLst>
        </pc:spChg>
        <pc:spChg chg="add del mod">
          <ac:chgData name="Michael Delretobey" userId="78cdc6932b310311" providerId="LiveId" clId="{6035BB8A-88C6-42CF-BD1F-0F84BD5ECA93}" dt="2020-12-03T17:12:42.415" v="448"/>
          <ac:spMkLst>
            <pc:docMk/>
            <pc:sldMk cId="3425461418" sldId="261"/>
            <ac:spMk id="10" creationId="{860C12A3-C6C3-4F02-8215-01DBF5AADCBA}"/>
          </ac:spMkLst>
        </pc:spChg>
        <pc:picChg chg="add del mod">
          <ac:chgData name="Michael Delretobey" userId="78cdc6932b310311" providerId="LiveId" clId="{6035BB8A-88C6-42CF-BD1F-0F84BD5ECA93}" dt="2020-12-03T17:12:36.193" v="447" actId="478"/>
          <ac:picMkLst>
            <pc:docMk/>
            <pc:sldMk cId="3425461418" sldId="261"/>
            <ac:picMk id="4098" creationId="{476ECD6F-F790-40C9-8334-934F4B477E3C}"/>
          </ac:picMkLst>
        </pc:picChg>
        <pc:picChg chg="add mod">
          <ac:chgData name="Michael Delretobey" userId="78cdc6932b310311" providerId="LiveId" clId="{6035BB8A-88C6-42CF-BD1F-0F84BD5ECA93}" dt="2020-12-03T17:12:42.415" v="448"/>
          <ac:picMkLst>
            <pc:docMk/>
            <pc:sldMk cId="3425461418" sldId="261"/>
            <ac:picMk id="4100" creationId="{1139787C-0CA6-4741-85C5-96F921F407FD}"/>
          </ac:picMkLst>
        </pc:picChg>
      </pc:sldChg>
      <pc:sldChg chg="addSp delSp modSp add mod">
        <pc:chgData name="Michael Delretobey" userId="78cdc6932b310311" providerId="LiveId" clId="{6035BB8A-88C6-42CF-BD1F-0F84BD5ECA93}" dt="2020-12-03T17:50:17.513" v="1069" actId="20577"/>
        <pc:sldMkLst>
          <pc:docMk/>
          <pc:sldMk cId="1908705102" sldId="262"/>
        </pc:sldMkLst>
        <pc:spChg chg="add del mod">
          <ac:chgData name="Michael Delretobey" userId="78cdc6932b310311" providerId="LiveId" clId="{6035BB8A-88C6-42CF-BD1F-0F84BD5ECA93}" dt="2020-12-03T17:45:17.895" v="996"/>
          <ac:spMkLst>
            <pc:docMk/>
            <pc:sldMk cId="1908705102" sldId="262"/>
            <ac:spMk id="2" creationId="{E884AD7F-7E31-42DD-B4FF-C940009FD2BD}"/>
          </ac:spMkLst>
        </pc:spChg>
        <pc:spChg chg="mod">
          <ac:chgData name="Michael Delretobey" userId="78cdc6932b310311" providerId="LiveId" clId="{6035BB8A-88C6-42CF-BD1F-0F84BD5ECA93}" dt="2020-12-03T17:45:46.609" v="1017" actId="20577"/>
          <ac:spMkLst>
            <pc:docMk/>
            <pc:sldMk cId="1908705102" sldId="262"/>
            <ac:spMk id="5" creationId="{00F5A927-CE60-4C09-A741-4DCCEF6E5773}"/>
          </ac:spMkLst>
        </pc:spChg>
        <pc:spChg chg="mod">
          <ac:chgData name="Michael Delretobey" userId="78cdc6932b310311" providerId="LiveId" clId="{6035BB8A-88C6-42CF-BD1F-0F84BD5ECA93}" dt="2020-12-03T17:50:17.513" v="1069" actId="20577"/>
          <ac:spMkLst>
            <pc:docMk/>
            <pc:sldMk cId="1908705102" sldId="262"/>
            <ac:spMk id="7" creationId="{A6C564A7-F862-4BCD-879B-FF2DCFCD7407}"/>
          </ac:spMkLst>
        </pc:spChg>
        <pc:picChg chg="del">
          <ac:chgData name="Michael Delretobey" userId="78cdc6932b310311" providerId="LiveId" clId="{6035BB8A-88C6-42CF-BD1F-0F84BD5ECA93}" dt="2020-12-03T17:45:04.241" v="995" actId="478"/>
          <ac:picMkLst>
            <pc:docMk/>
            <pc:sldMk cId="1908705102" sldId="262"/>
            <ac:picMk id="7170" creationId="{176F8652-BF33-4E35-892E-BD24700B179C}"/>
          </ac:picMkLst>
        </pc:picChg>
        <pc:picChg chg="add mod">
          <ac:chgData name="Michael Delretobey" userId="78cdc6932b310311" providerId="LiveId" clId="{6035BB8A-88C6-42CF-BD1F-0F84BD5ECA93}" dt="2020-12-03T17:45:17.895" v="996"/>
          <ac:picMkLst>
            <pc:docMk/>
            <pc:sldMk cId="1908705102" sldId="262"/>
            <ac:picMk id="8194" creationId="{69C649C7-DB47-40F1-81F9-C22670975FB3}"/>
          </ac:picMkLst>
        </pc:picChg>
      </pc:sldChg>
      <pc:sldChg chg="addSp delSp modSp new mod">
        <pc:chgData name="Michael Delretobey" userId="78cdc6932b310311" providerId="LiveId" clId="{6035BB8A-88C6-42CF-BD1F-0F84BD5ECA93}" dt="2020-12-03T18:00:50.472" v="1519" actId="1076"/>
        <pc:sldMkLst>
          <pc:docMk/>
          <pc:sldMk cId="1115858332" sldId="263"/>
        </pc:sldMkLst>
        <pc:spChg chg="mod">
          <ac:chgData name="Michael Delretobey" userId="78cdc6932b310311" providerId="LiveId" clId="{6035BB8A-88C6-42CF-BD1F-0F84BD5ECA93}" dt="2020-12-03T18:00:50.472" v="1519" actId="1076"/>
          <ac:spMkLst>
            <pc:docMk/>
            <pc:sldMk cId="1115858332" sldId="263"/>
            <ac:spMk id="2" creationId="{16528B6A-6F6C-4EFE-8503-C6F416DD0459}"/>
          </ac:spMkLst>
        </pc:spChg>
        <pc:spChg chg="del">
          <ac:chgData name="Michael Delretobey" userId="78cdc6932b310311" providerId="LiveId" clId="{6035BB8A-88C6-42CF-BD1F-0F84BD5ECA93}" dt="2020-12-03T17:52:55.663" v="1071"/>
          <ac:spMkLst>
            <pc:docMk/>
            <pc:sldMk cId="1115858332" sldId="263"/>
            <ac:spMk id="3" creationId="{C469F130-E335-491F-B30F-BDC6E33E54A3}"/>
          </ac:spMkLst>
        </pc:spChg>
        <pc:spChg chg="mod">
          <ac:chgData name="Michael Delretobey" userId="78cdc6932b310311" providerId="LiveId" clId="{6035BB8A-88C6-42CF-BD1F-0F84BD5ECA93}" dt="2020-12-03T18:00:33.313" v="1500" actId="20577"/>
          <ac:spMkLst>
            <pc:docMk/>
            <pc:sldMk cId="1115858332" sldId="263"/>
            <ac:spMk id="4" creationId="{11174ED9-54ED-4DC3-8AD2-F1C7F8D3167B}"/>
          </ac:spMkLst>
        </pc:spChg>
        <pc:picChg chg="add mod">
          <ac:chgData name="Michael Delretobey" userId="78cdc6932b310311" providerId="LiveId" clId="{6035BB8A-88C6-42CF-BD1F-0F84BD5ECA93}" dt="2020-12-03T17:52:55.663" v="1071"/>
          <ac:picMkLst>
            <pc:docMk/>
            <pc:sldMk cId="1115858332" sldId="263"/>
            <ac:picMk id="9218" creationId="{E5218702-D7DA-4FB4-A375-F3FE42B3E8B1}"/>
          </ac:picMkLst>
        </pc:picChg>
      </pc:sldChg>
      <pc:sldChg chg="addSp delSp modSp new mod modClrScheme chgLayout">
        <pc:chgData name="Michael Delretobey" userId="78cdc6932b310311" providerId="LiveId" clId="{6035BB8A-88C6-42CF-BD1F-0F84BD5ECA93}" dt="2020-12-03T18:29:25.840" v="1966" actId="20577"/>
        <pc:sldMkLst>
          <pc:docMk/>
          <pc:sldMk cId="3147518229" sldId="264"/>
        </pc:sldMkLst>
        <pc:spChg chg="del mod ord">
          <ac:chgData name="Michael Delretobey" userId="78cdc6932b310311" providerId="LiveId" clId="{6035BB8A-88C6-42CF-BD1F-0F84BD5ECA93}" dt="2020-12-03T18:01:45.576" v="1521" actId="700"/>
          <ac:spMkLst>
            <pc:docMk/>
            <pc:sldMk cId="3147518229" sldId="264"/>
            <ac:spMk id="2" creationId="{236F3001-1F83-4250-B016-DBA7A4EC32CC}"/>
          </ac:spMkLst>
        </pc:spChg>
        <pc:spChg chg="del mod ord">
          <ac:chgData name="Michael Delretobey" userId="78cdc6932b310311" providerId="LiveId" clId="{6035BB8A-88C6-42CF-BD1F-0F84BD5ECA93}" dt="2020-12-03T18:01:45.576" v="1521" actId="700"/>
          <ac:spMkLst>
            <pc:docMk/>
            <pc:sldMk cId="3147518229" sldId="264"/>
            <ac:spMk id="3" creationId="{30B13C64-AC11-4AC4-ACD7-6BC6E43B98D2}"/>
          </ac:spMkLst>
        </pc:spChg>
        <pc:spChg chg="del">
          <ac:chgData name="Michael Delretobey" userId="78cdc6932b310311" providerId="LiveId" clId="{6035BB8A-88C6-42CF-BD1F-0F84BD5ECA93}" dt="2020-12-03T18:01:45.576" v="1521" actId="700"/>
          <ac:spMkLst>
            <pc:docMk/>
            <pc:sldMk cId="3147518229" sldId="264"/>
            <ac:spMk id="4" creationId="{7E251232-472C-45BC-BA13-31B1C58BE1F7}"/>
          </ac:spMkLst>
        </pc:spChg>
        <pc:spChg chg="add mod ord">
          <ac:chgData name="Michael Delretobey" userId="78cdc6932b310311" providerId="LiveId" clId="{6035BB8A-88C6-42CF-BD1F-0F84BD5ECA93}" dt="2020-12-03T18:02:03.027" v="1537" actId="313"/>
          <ac:spMkLst>
            <pc:docMk/>
            <pc:sldMk cId="3147518229" sldId="264"/>
            <ac:spMk id="5" creationId="{280DE4B2-6C2C-427A-AF9E-B5A8A691412F}"/>
          </ac:spMkLst>
        </pc:spChg>
        <pc:spChg chg="add mod ord">
          <ac:chgData name="Michael Delretobey" userId="78cdc6932b310311" providerId="LiveId" clId="{6035BB8A-88C6-42CF-BD1F-0F84BD5ECA93}" dt="2020-12-03T18:29:25.840" v="1966" actId="20577"/>
          <ac:spMkLst>
            <pc:docMk/>
            <pc:sldMk cId="3147518229" sldId="264"/>
            <ac:spMk id="6" creationId="{5CA01EB6-D1A0-4E5B-B705-8020BC4FD1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4EE9-835B-4614-BD17-FA45F96F0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81587-AB5C-46DB-881E-309D6652F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C76A-E98A-456B-88B2-1AC03F4D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2A06-523B-4364-B87C-56B59279AA5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6E91-7F6B-4E0E-945E-42C543FC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701F4-EB98-492B-87A6-79999924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6DB-1B97-4E0A-B704-D6487EEA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6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9002-D925-4DC0-957A-E4CFBDCB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F9521-7C43-4C31-A241-F592869FC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F2229-6164-4CEA-BC81-8194DE92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2A06-523B-4364-B87C-56B59279AA5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ACC02-82EC-4E7F-862E-AC3E6E91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8FD7D-37CD-440D-AA79-3B0FA3F4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6DB-1B97-4E0A-B704-D6487EEA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8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5951F-E19C-46FF-BCEF-F2E009EB0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A9900-EC1D-43EA-BCAD-AEA329775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04AA4-9549-44E5-B523-C4638723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2A06-523B-4364-B87C-56B59279AA5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8C83-7D3B-4EC8-9753-C544ADED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7FD2-A8F2-47FB-ADEC-055DF3AC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6DB-1B97-4E0A-B704-D6487EEA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6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815F-5D3E-4AEA-9A8F-34397D14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5FA55-B3D4-4FFF-AF73-A0AC3B3F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E848D-F89F-4C22-AB28-13243161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2A06-523B-4364-B87C-56B59279AA5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35EF4-12F9-471D-B5B0-23BF40E8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8A9FD-8FED-4423-80CA-305C381C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6DB-1B97-4E0A-B704-D6487EEA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884A-E5E4-4033-AD1B-AD5C6447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8F20B-E4CA-4120-89B4-26C56C67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1A158-2046-4962-9637-054F82D6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2A06-523B-4364-B87C-56B59279AA5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FDDC-C89F-46AF-9751-401DB9A3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B3C8-8C43-4AFE-9C54-1B2DB894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6DB-1B97-4E0A-B704-D6487EEA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8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6A63-2672-45F5-AFB6-E85537A4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53B6-7A18-4768-B0A6-1CCE5F5C4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C4B99-0D4E-482D-9B97-2B3AE6478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396A4-DE08-4AAB-BAD2-839639CA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2A06-523B-4364-B87C-56B59279AA5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21A72-E880-43B1-907F-1BACEE7B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BAE3E-F918-43C6-9887-632B011E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6DB-1B97-4E0A-B704-D6487EEA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0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8A76-FBAA-4EC1-8EB7-ADB051AC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D3A4A-ED79-4EA4-A141-1E22D755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747FC-73D7-46D8-A929-049EC0B6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9CF6F-18CE-4488-B02A-920C97E6D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22DDF-D18C-44C4-8268-AC02F1B4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D2889-7A45-477D-AA69-BF5723CA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2A06-523B-4364-B87C-56B59279AA5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4931C-D4F7-46E0-A6D9-6DF1502D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D5941-30E5-4F95-92F1-A7E44D12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6DB-1B97-4E0A-B704-D6487EEA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2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BE0E-FB6A-4A19-AF53-917B9157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61D36-4499-4FFD-A1CD-7EC0FCF4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2A06-523B-4364-B87C-56B59279AA5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AB520-4583-4EF5-92AD-162D8151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E3D44-0AFD-476A-B81D-071BFBAD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6DB-1B97-4E0A-B704-D6487EEA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8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30B90-02CF-4093-A325-105BA1AC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2A06-523B-4364-B87C-56B59279AA5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2EEFD-D826-4CBD-8F94-B9F899CC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AF35B-C91B-4D97-A9AF-4889C28B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6DB-1B97-4E0A-B704-D6487EEA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FE7E-25DF-47FC-9D0C-20CEC553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AFD2-9023-4EF9-9D39-B112DA1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45C8E-36EE-4420-825C-FDD1A8875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9B42E-77DE-4DCF-9FC1-B8254558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2A06-523B-4364-B87C-56B59279AA5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2DFF6-D443-4EAD-8DC4-05ABE4F0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5BE11-F54A-4FD7-88C3-9293EEE3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6DB-1B97-4E0A-B704-D6487EEA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5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3C68-DA76-40C0-BD13-E7E48E32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9C4D8-30D3-48C8-8CEF-0940C346B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EAC23-8CA8-4821-8EB7-0220AF0FD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C77E9-9384-4938-A7F7-A64C68AC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2A06-523B-4364-B87C-56B59279AA5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E3150-05E6-485A-BB65-764B12EF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137D0-E0FE-4C3B-B2E2-6FD3CC5D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6DB-1B97-4E0A-B704-D6487EEA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1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EE718-5720-4D6E-BA48-5E41062B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73875-39FF-489E-98EE-ECC7F86B8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30BD9-6ED5-4E6B-BCDC-10DB63AEA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F2A06-523B-4364-B87C-56B59279AA5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36667-564D-4CD8-8063-70317DB19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C06B-83AE-4774-B457-B5ED39E62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06DB-1B97-4E0A-B704-D6487EEA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8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3456-0C86-4EA5-A495-CD5DD3E3E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2018 Investment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051B7-7AC6-4349-902A-BD6E4FA8B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Allocation plan for new purchase funds</a:t>
            </a:r>
          </a:p>
        </p:txBody>
      </p:sp>
    </p:spTree>
    <p:extLst>
      <p:ext uri="{BB962C8B-B14F-4D97-AF65-F5344CB8AC3E}">
        <p14:creationId xmlns:p14="http://schemas.microsoft.com/office/powerpoint/2010/main" val="359835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D622-DACD-4344-B541-46CA7253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C3C07-EEA7-42B2-85A9-305D9455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Reviewed 24 months of property sales data from all types of properties in NYC</a:t>
            </a:r>
          </a:p>
          <a:p>
            <a:pPr lvl="1"/>
            <a:r>
              <a:rPr lang="en-US" dirty="0"/>
              <a:t>Data consists of over 85,000 sales spanning from 2016-2017</a:t>
            </a:r>
          </a:p>
          <a:p>
            <a:r>
              <a:rPr lang="en-US" dirty="0"/>
              <a:t>Tested for variance between timing of sales (Q1-Q4)</a:t>
            </a:r>
          </a:p>
          <a:p>
            <a:r>
              <a:rPr lang="en-US" dirty="0"/>
              <a:t>Tested property sales for differences between:</a:t>
            </a:r>
          </a:p>
          <a:p>
            <a:pPr lvl="1"/>
            <a:r>
              <a:rPr lang="en-US" dirty="0"/>
              <a:t>Residential vs. Commercial purposed properties </a:t>
            </a:r>
          </a:p>
          <a:p>
            <a:pPr lvl="1"/>
            <a:r>
              <a:rPr lang="en-US" dirty="0"/>
              <a:t>Average age of properties (below average vs. above average)</a:t>
            </a:r>
          </a:p>
        </p:txBody>
      </p:sp>
    </p:spTree>
    <p:extLst>
      <p:ext uri="{BB962C8B-B14F-4D97-AF65-F5344CB8AC3E}">
        <p14:creationId xmlns:p14="http://schemas.microsoft.com/office/powerpoint/2010/main" val="228777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5864-C155-4BE1-9B71-5534B781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78EC-6E56-4189-AAFB-8FA07C78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Purchase parameters</a:t>
            </a:r>
          </a:p>
          <a:p>
            <a:pPr lvl="1"/>
            <a:r>
              <a:rPr lang="en-US" dirty="0"/>
              <a:t>Looked at property sales ranging from 1,000 to 5M to exclude outliers</a:t>
            </a:r>
          </a:p>
          <a:p>
            <a:r>
              <a:rPr lang="en-US" dirty="0"/>
              <a:t>Timing </a:t>
            </a:r>
          </a:p>
          <a:p>
            <a:pPr lvl="1"/>
            <a:r>
              <a:rPr lang="en-US" dirty="0"/>
              <a:t>Best quarter for purchasing overall</a:t>
            </a:r>
          </a:p>
          <a:p>
            <a:pPr lvl="1"/>
            <a:r>
              <a:rPr lang="en-US" dirty="0"/>
              <a:t>Also separated best  quarter for residential vs. commercial</a:t>
            </a:r>
          </a:p>
          <a:p>
            <a:r>
              <a:rPr lang="en-US" dirty="0"/>
              <a:t>Age of property</a:t>
            </a:r>
          </a:p>
          <a:p>
            <a:pPr lvl="1"/>
            <a:r>
              <a:rPr lang="en-US" dirty="0"/>
              <a:t>Checking if age is a factor in sales price </a:t>
            </a:r>
          </a:p>
          <a:p>
            <a:pPr lvl="2"/>
            <a:r>
              <a:rPr lang="en-US" dirty="0"/>
              <a:t>Many records showed no build year so I set observations from 1900 on</a:t>
            </a:r>
          </a:p>
        </p:txBody>
      </p:sp>
    </p:spTree>
    <p:extLst>
      <p:ext uri="{BB962C8B-B14F-4D97-AF65-F5344CB8AC3E}">
        <p14:creationId xmlns:p14="http://schemas.microsoft.com/office/powerpoint/2010/main" val="92663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74DC8-710A-4F46-9677-75CF796E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05437"/>
          </a:xfrm>
        </p:spPr>
        <p:txBody>
          <a:bodyPr>
            <a:normAutofit fontScale="90000"/>
          </a:bodyPr>
          <a:lstStyle/>
          <a:p>
            <a:r>
              <a:rPr lang="en-US" dirty="0"/>
              <a:t>Timing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64814B-07D8-4536-BED7-94B243576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time to purchase any type of new property is between Q2-Q3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is small but significant seeing on average Q2-Q3 costing anywhere between 18,000-75,000 less on average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C031F6-B979-41FB-B06B-4D0925392C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648" y="987425"/>
            <a:ext cx="513728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8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E88B0BF-C8B6-4891-AC47-3D74CA6C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Residential vs. Commercial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B9E4543-3BB3-4C4B-A3EB-10DC24CF1DA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41" y="2229240"/>
            <a:ext cx="4903317" cy="354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1E6A47E-7B4B-4E1E-B731-22D4A7129C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56" y="2229240"/>
            <a:ext cx="4776288" cy="354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FBDF30-D431-4B81-B0D1-F326092D984C}"/>
              </a:ext>
            </a:extLst>
          </p:cNvPr>
          <p:cNvSpPr txBox="1"/>
          <p:nvPr/>
        </p:nvSpPr>
        <p:spPr>
          <a:xfrm>
            <a:off x="838200" y="1582909"/>
            <a:ext cx="88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Residential properties are selling on average 600-650k less than commercial properties</a:t>
            </a:r>
          </a:p>
        </p:txBody>
      </p:sp>
    </p:spTree>
    <p:extLst>
      <p:ext uri="{BB962C8B-B14F-4D97-AF65-F5344CB8AC3E}">
        <p14:creationId xmlns:p14="http://schemas.microsoft.com/office/powerpoint/2010/main" val="8991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F5A927-CE60-4C09-A741-4DCCEF6E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87425"/>
            <a:ext cx="3932237" cy="606105"/>
          </a:xfrm>
        </p:spPr>
        <p:txBody>
          <a:bodyPr/>
          <a:lstStyle/>
          <a:p>
            <a:r>
              <a:rPr lang="en-US" dirty="0"/>
              <a:t>Residential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C564A7-F862-4BCD-879B-FF2DCFCD7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166457"/>
            <a:ext cx="3932237" cy="15330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variance between quarters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Q2 being the highest and Q4 the lowest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Q4 ranging 11-57k less than Q2 on average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76F8652-BF33-4E35-892E-BD24700B17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199" y="987425"/>
            <a:ext cx="5154178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3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F5A927-CE60-4C09-A741-4DCCEF6E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87425"/>
            <a:ext cx="3932237" cy="606105"/>
          </a:xfrm>
        </p:spPr>
        <p:txBody>
          <a:bodyPr/>
          <a:lstStyle/>
          <a:p>
            <a:r>
              <a:rPr lang="en-US" dirty="0"/>
              <a:t>Commercial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C564A7-F862-4BCD-879B-FF2DCFCD7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166457"/>
            <a:ext cx="3932237" cy="15330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Q3 is the highest and Q2 the lowest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Q2 ranging between 27-198k less than any other quarter on average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9C649C7-DB47-40F1-81F9-C22670975F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199" y="987425"/>
            <a:ext cx="5154178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70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8B6A-6F6C-4EFE-8503-C6F416DD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212776"/>
            <a:ext cx="3932237" cy="547382"/>
          </a:xfrm>
        </p:spPr>
        <p:txBody>
          <a:bodyPr/>
          <a:lstStyle/>
          <a:p>
            <a:r>
              <a:rPr lang="en-US" dirty="0"/>
              <a:t>Age of Properties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74ED9-54ED-4DC3-8AD2-F1C7F8D31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records exist with no recorded building 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those records by only testing properties built since year 1900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year built for sold properties is 1952 so comparison is for properties built before or after 1952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properties are being sold on average less than older properties by 24-51k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5218702-D7DA-4FB4-A375-F3FE42B3E8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412" y="1760158"/>
            <a:ext cx="5055752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85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0DE4B2-6C2C-427A-AF9E-B5A8A691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01EB6-D1A0-4E5B-B705-8020BC4FD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Purchase of any property regardless of type should primarily occur in Q2</a:t>
            </a:r>
          </a:p>
          <a:p>
            <a:pPr lvl="1"/>
            <a:r>
              <a:rPr lang="en-US" dirty="0"/>
              <a:t>Exception to this is residential property that is best to purchase during Q4</a:t>
            </a:r>
          </a:p>
          <a:p>
            <a:r>
              <a:rPr lang="en-US" dirty="0"/>
              <a:t>Residential property is much less expensive to acquire, but more research is required to determine profitability for leasing </a:t>
            </a:r>
          </a:p>
          <a:p>
            <a:r>
              <a:rPr lang="en-US" dirty="0"/>
              <a:t>Older properties are more expensive on average so it will be better to focus on purchasing newer properties</a:t>
            </a:r>
          </a:p>
        </p:txBody>
      </p:sp>
    </p:spTree>
    <p:extLst>
      <p:ext uri="{BB962C8B-B14F-4D97-AF65-F5344CB8AC3E}">
        <p14:creationId xmlns:p14="http://schemas.microsoft.com/office/powerpoint/2010/main" val="314751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324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2018 Investment Planning</vt:lpstr>
      <vt:lpstr>Introduction</vt:lpstr>
      <vt:lpstr>Considerations</vt:lpstr>
      <vt:lpstr>Timing</vt:lpstr>
      <vt:lpstr>Residential vs. Commercial</vt:lpstr>
      <vt:lpstr>Residential</vt:lpstr>
      <vt:lpstr>Commercial</vt:lpstr>
      <vt:lpstr>Age of Properties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Investment Planning</dc:title>
  <dc:creator>Michael Delretobey</dc:creator>
  <cp:lastModifiedBy>Michael Delretobey</cp:lastModifiedBy>
  <cp:revision>10</cp:revision>
  <dcterms:created xsi:type="dcterms:W3CDTF">2020-12-03T16:17:11Z</dcterms:created>
  <dcterms:modified xsi:type="dcterms:W3CDTF">2020-12-03T19:12:36Z</dcterms:modified>
</cp:coreProperties>
</file>