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8114-D80B-4BFD-80A6-A437ED4A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945F-B3BA-4C30-84BD-87DEFA94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E398-7B41-42A5-BE67-A321540C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4D8F-BF29-453E-87C5-7731357C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65B0-E34F-4CC7-95F7-6A64D70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C0D5-9F08-4F31-9816-BDB46D60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8E36-9D7A-45CB-A4FE-C7E53062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CCA9-FFD6-45D7-A1C1-AE342292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6D59-D609-4300-9FDD-43E3311A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D99D-5D6B-4E5C-9F87-697FBED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9492E-93F3-4953-9197-3AB3BEFC1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8459-1A36-41CE-9272-4F6F61B40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6239-DC6F-4069-8D9B-23E6ADE4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0180-1812-4CBF-9195-52376345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AA3E-DDD0-4497-89C3-7E7B8FC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27B7-725F-4D3A-9756-D112473D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8DF5-57B7-4275-B2D6-1F05DF40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D76F-1AF0-4DA7-BAF4-CFF3CD3B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7CF0-157E-4996-B69B-8828719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69F0-A130-4665-8581-A3438341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B0F8-32CF-4D0C-9913-2655960A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79DA4-2B57-4DB2-857E-0E6FBF0C7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CAAE-8339-4B17-9517-59213068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AD68-46BF-40BC-82F6-25F5F9B0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C2F5-227D-4D8B-A41D-C27DCAC4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E902-8475-42E5-A9AA-9F22069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3D79-120C-4601-A1C6-14882F09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75514-9885-4675-9CE7-F0786F387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E4FB9-13CB-4D9D-8C91-31D024D7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B033B-2D94-4067-B4F4-093A057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CF73-4DEC-45E6-A790-84537B23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BB01-24C1-4143-AFBF-EB72907C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8106-403B-4187-880A-E50F4BF9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129BB-8076-401C-B3FE-A46FE0C1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B4C04-5AFD-463E-99B0-8132A1C78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EBA2E-2B1C-4B5D-9C03-FD03EC692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8FB3C-252B-4F75-AD52-539E3EFB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9386A-4188-44DD-8E5F-72E07E29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4456C-364F-4A73-8F49-FA315C1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5E45-42E0-460F-AB77-A492E95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AA392-87A0-44F9-A19B-8D620DE2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A4E8B-EE8E-438F-B811-2DC7DAA8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4995-BBAB-4BA1-BA18-C66C482C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B58A-41D9-4D4E-889E-7BA2BC54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8B2F8-439A-4EEA-AB24-942E987B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F3046-4D46-4DAE-BAFD-B2C426FA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1EA3-E626-444D-8D1C-14E63C67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9FBD-52D3-4526-B391-079C39D1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C1FAC-6C22-4AC2-8946-C00318D2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8604-A2A2-4D14-8080-144E98B5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B6EB3-8A2E-4D68-BE52-19AF6770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CF72-8A70-4728-A4CF-DEE304BA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9036-28BB-408C-9436-1093815F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A29E3-8DC6-46B4-A9B6-6227C4005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93B1F-F776-4043-9A36-30A8B64B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A35C2-C215-4473-AEB1-9A4EA95B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A790-2AB6-4C80-BEFA-A45E7D9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1707-A4BC-48D4-B36F-DB48499D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35226-ED1D-4289-B444-08F5FD35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8A3C-B82A-426B-8742-9B2EBA84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785C-0302-4FDC-A693-800A940BA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C752-C1A0-471B-8A50-F60194D8169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1DAD-0E95-4898-BEE3-616C46B1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BC3D-978B-4231-A201-BC70568E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2145-D255-47B8-84FF-6C5EB7F4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130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12" Type="http://schemas.openxmlformats.org/officeDocument/2006/relationships/image" Target="../media/image190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80.png"/><Relationship Id="rId5" Type="http://schemas.openxmlformats.org/officeDocument/2006/relationships/image" Target="../media/image40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19" Type="http://schemas.openxmlformats.org/officeDocument/2006/relationships/image" Target="../media/image140.png"/><Relationship Id="rId4" Type="http://schemas.openxmlformats.org/officeDocument/2006/relationships/image" Target="../media/image3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01ED66-B4DC-4177-BA6E-95647B122512}"/>
              </a:ext>
            </a:extLst>
          </p:cNvPr>
          <p:cNvSpPr/>
          <p:nvPr/>
        </p:nvSpPr>
        <p:spPr>
          <a:xfrm>
            <a:off x="134233" y="3142262"/>
            <a:ext cx="598758" cy="327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5A2B2EB-8285-4CA5-8F76-429A9C042946}"/>
              </a:ext>
            </a:extLst>
          </p:cNvPr>
          <p:cNvSpPr/>
          <p:nvPr/>
        </p:nvSpPr>
        <p:spPr>
          <a:xfrm rot="10800000">
            <a:off x="1103825" y="2913022"/>
            <a:ext cx="220970" cy="14479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134E3F-3F9A-4E82-99E5-92E2329B9BDC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V="1">
            <a:off x="732991" y="3057817"/>
            <a:ext cx="481319" cy="248428"/>
          </a:xfrm>
          <a:prstGeom prst="bentConnector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DF14BB-4752-46E9-B664-5B857850D5AC}"/>
                  </a:ext>
                </a:extLst>
              </p:cNvPr>
              <p:cNvSpPr txBox="1"/>
              <p:nvPr/>
            </p:nvSpPr>
            <p:spPr>
              <a:xfrm>
                <a:off x="140580" y="2893835"/>
                <a:ext cx="5987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TX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DF14BB-4752-46E9-B664-5B857850D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0" y="2893835"/>
                <a:ext cx="598759" cy="246221"/>
              </a:xfrm>
              <a:prstGeom prst="rect">
                <a:avLst/>
              </a:prstGeom>
              <a:blipFill>
                <a:blip r:embed="rId2"/>
                <a:stretch>
                  <a:fillRect l="-20408" t="-3250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/>
              <p:nvPr/>
            </p:nvSpPr>
            <p:spPr>
              <a:xfrm>
                <a:off x="3297200" y="3904874"/>
                <a:ext cx="25792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Base station with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i="1" dirty="0"/>
                  <a:t> 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antennas</a:t>
                </a:r>
                <a:endParaRPr lang="en-US" sz="16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0" y="3904874"/>
                <a:ext cx="2579232" cy="246221"/>
              </a:xfrm>
              <a:prstGeom prst="rect">
                <a:avLst/>
              </a:prstGeom>
              <a:blipFill>
                <a:blip r:embed="rId3"/>
                <a:stretch>
                  <a:fillRect l="-4965" t="-32500" r="-3073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03FF3BA-CC77-4317-BEEB-7569BC55ED47}"/>
              </a:ext>
            </a:extLst>
          </p:cNvPr>
          <p:cNvSpPr/>
          <p:nvPr/>
        </p:nvSpPr>
        <p:spPr>
          <a:xfrm flipH="1">
            <a:off x="3574580" y="658935"/>
            <a:ext cx="2125180" cy="30686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EA3868-A9A6-4123-A0A1-5ECA68B86FDD}"/>
              </a:ext>
            </a:extLst>
          </p:cNvPr>
          <p:cNvGrpSpPr/>
          <p:nvPr/>
        </p:nvGrpSpPr>
        <p:grpSpPr>
          <a:xfrm>
            <a:off x="2967896" y="904992"/>
            <a:ext cx="731972" cy="368551"/>
            <a:chOff x="5385061" y="1619344"/>
            <a:chExt cx="1040147" cy="492644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2AB64F6A-4564-4AC7-B70C-368ECE76F240}"/>
                </a:ext>
              </a:extLst>
            </p:cNvPr>
            <p:cNvSpPr/>
            <p:nvPr/>
          </p:nvSpPr>
          <p:spPr>
            <a:xfrm rot="10800000" flipH="1">
              <a:off x="5385061" y="1619344"/>
              <a:ext cx="340936" cy="22340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D1EA8F6-5679-42B9-ADF7-5E5C18289298}"/>
                </a:ext>
              </a:extLst>
            </p:cNvPr>
            <p:cNvCxnSpPr>
              <a:cxnSpLocks/>
              <a:stCxn id="151" idx="2"/>
              <a:endCxn id="41" idx="0"/>
            </p:cNvCxnSpPr>
            <p:nvPr/>
          </p:nvCxnSpPr>
          <p:spPr>
            <a:xfrm rot="10800000">
              <a:off x="5555531" y="1842749"/>
              <a:ext cx="869677" cy="26923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9F094C-92C5-40D4-87D8-0215ED763840}"/>
              </a:ext>
            </a:extLst>
          </p:cNvPr>
          <p:cNvGrpSpPr/>
          <p:nvPr/>
        </p:nvGrpSpPr>
        <p:grpSpPr>
          <a:xfrm>
            <a:off x="2967907" y="2425615"/>
            <a:ext cx="728618" cy="360907"/>
            <a:chOff x="5376026" y="3430784"/>
            <a:chExt cx="1035377" cy="482426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1ACA7D9-A540-4902-9C43-005C203DC067}"/>
                </a:ext>
              </a:extLst>
            </p:cNvPr>
            <p:cNvSpPr/>
            <p:nvPr/>
          </p:nvSpPr>
          <p:spPr>
            <a:xfrm rot="10800000" flipH="1">
              <a:off x="5376026" y="3430784"/>
              <a:ext cx="340934" cy="22340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0F9A5A55-62BE-4086-A556-259B3563235B}"/>
                </a:ext>
              </a:extLst>
            </p:cNvPr>
            <p:cNvCxnSpPr>
              <a:cxnSpLocks/>
              <a:stCxn id="152" idx="2"/>
              <a:endCxn id="51" idx="0"/>
            </p:cNvCxnSpPr>
            <p:nvPr/>
          </p:nvCxnSpPr>
          <p:spPr>
            <a:xfrm rot="10800000">
              <a:off x="5546494" y="3654189"/>
              <a:ext cx="864909" cy="259021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17901CA-DCFB-4044-913F-A99C98C16DF7}"/>
              </a:ext>
            </a:extLst>
          </p:cNvPr>
          <p:cNvSpPr txBox="1"/>
          <p:nvPr/>
        </p:nvSpPr>
        <p:spPr>
          <a:xfrm>
            <a:off x="5086080" y="384198"/>
            <a:ext cx="7396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45551F-0270-428B-ABA1-E73B5470D876}"/>
              </a:ext>
            </a:extLst>
          </p:cNvPr>
          <p:cNvSpPr/>
          <p:nvPr/>
        </p:nvSpPr>
        <p:spPr>
          <a:xfrm>
            <a:off x="132454" y="871602"/>
            <a:ext cx="598577" cy="327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FD77EEB-84C0-4A5A-BA05-2EDEE8F6E03C}"/>
              </a:ext>
            </a:extLst>
          </p:cNvPr>
          <p:cNvSpPr/>
          <p:nvPr/>
        </p:nvSpPr>
        <p:spPr>
          <a:xfrm rot="10800000">
            <a:off x="1114530" y="642432"/>
            <a:ext cx="220904" cy="14475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A3B6962-58A7-4285-A96C-EE186FF552D1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V="1">
            <a:off x="731032" y="787183"/>
            <a:ext cx="493950" cy="248352"/>
          </a:xfrm>
          <a:prstGeom prst="bentConnector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D7A3B1-5B32-4A05-8A9A-F721DC3FB8EB}"/>
              </a:ext>
            </a:extLst>
          </p:cNvPr>
          <p:cNvSpPr txBox="1"/>
          <p:nvPr/>
        </p:nvSpPr>
        <p:spPr>
          <a:xfrm>
            <a:off x="132448" y="627111"/>
            <a:ext cx="5985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TX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8F06308-43D1-4F71-AD33-0BF8523728AE}"/>
                  </a:ext>
                </a:extLst>
              </p:cNvPr>
              <p:cNvSpPr txBox="1"/>
              <p:nvPr/>
            </p:nvSpPr>
            <p:spPr>
              <a:xfrm>
                <a:off x="334844" y="3914418"/>
                <a:ext cx="8299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i="1" dirty="0"/>
                  <a:t> 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sources</a:t>
                </a:r>
                <a:endParaRPr lang="en-US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8F06308-43D1-4F71-AD33-0BF85237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44" y="3914418"/>
                <a:ext cx="829971" cy="246221"/>
              </a:xfrm>
              <a:prstGeom prst="rect">
                <a:avLst/>
              </a:prstGeom>
              <a:blipFill>
                <a:blip r:embed="rId4"/>
                <a:stretch>
                  <a:fillRect l="-8824" t="-29268" r="-1397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767FC9D-DDA9-48CE-BF42-D587994B3F5A}"/>
                  </a:ext>
                </a:extLst>
              </p:cNvPr>
              <p:cNvSpPr txBox="1"/>
              <p:nvPr/>
            </p:nvSpPr>
            <p:spPr>
              <a:xfrm>
                <a:off x="762531" y="1023678"/>
                <a:ext cx="4905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767FC9D-DDA9-48CE-BF42-D587994B3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1" y="1023678"/>
                <a:ext cx="490519" cy="246221"/>
              </a:xfrm>
              <a:prstGeom prst="rect">
                <a:avLst/>
              </a:prstGeom>
              <a:blipFill>
                <a:blip r:embed="rId5"/>
                <a:stretch>
                  <a:fillRect l="-4938" r="-1358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C58654F-C4CE-41E0-AB2E-DC61FC93C6D2}"/>
                  </a:ext>
                </a:extLst>
              </p:cNvPr>
              <p:cNvSpPr txBox="1"/>
              <p:nvPr/>
            </p:nvSpPr>
            <p:spPr>
              <a:xfrm>
                <a:off x="788233" y="3290635"/>
                <a:ext cx="4944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C58654F-C4CE-41E0-AB2E-DC61FC93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3" y="3290635"/>
                <a:ext cx="494494" cy="246221"/>
              </a:xfrm>
              <a:prstGeom prst="rect">
                <a:avLst/>
              </a:prstGeom>
              <a:blipFill>
                <a:blip r:embed="rId6"/>
                <a:stretch>
                  <a:fillRect l="-4938" r="-1481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B02BB2B2-8EBD-4529-8075-53DFA860B748}"/>
              </a:ext>
            </a:extLst>
          </p:cNvPr>
          <p:cNvSpPr txBox="1"/>
          <p:nvPr/>
        </p:nvSpPr>
        <p:spPr>
          <a:xfrm>
            <a:off x="1599750" y="134783"/>
            <a:ext cx="12936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MIMO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280F41D-3146-43BD-B844-45C9B16CA5BE}"/>
                  </a:ext>
                </a:extLst>
              </p:cNvPr>
              <p:cNvSpPr txBox="1"/>
              <p:nvPr/>
            </p:nvSpPr>
            <p:spPr>
              <a:xfrm>
                <a:off x="2952781" y="1273542"/>
                <a:ext cx="507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280F41D-3146-43BD-B844-45C9B16CA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81" y="1273542"/>
                <a:ext cx="507960" cy="246221"/>
              </a:xfrm>
              <a:prstGeom prst="rect">
                <a:avLst/>
              </a:prstGeom>
              <a:blipFill>
                <a:blip r:embed="rId7"/>
                <a:stretch>
                  <a:fillRect l="-4762" r="-1309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2E2AE9F-294E-4E06-9445-25FF65969CC4}"/>
                  </a:ext>
                </a:extLst>
              </p:cNvPr>
              <p:cNvSpPr txBox="1"/>
              <p:nvPr/>
            </p:nvSpPr>
            <p:spPr>
              <a:xfrm>
                <a:off x="2893374" y="2799054"/>
                <a:ext cx="5612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2E2AE9F-294E-4E06-9445-25FF65969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74" y="2799054"/>
                <a:ext cx="561244" cy="246221"/>
              </a:xfrm>
              <a:prstGeom prst="rect">
                <a:avLst/>
              </a:prstGeom>
              <a:blipFill>
                <a:blip r:embed="rId8"/>
                <a:stretch>
                  <a:fillRect l="-5435" r="-1195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402AAA53-3F9E-4094-911F-022B23719C14}"/>
              </a:ext>
            </a:extLst>
          </p:cNvPr>
          <p:cNvSpPr/>
          <p:nvPr/>
        </p:nvSpPr>
        <p:spPr>
          <a:xfrm>
            <a:off x="4049968" y="861520"/>
            <a:ext cx="490898" cy="297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410EC6-AB60-446B-8B31-512433F6CED9}"/>
              </a:ext>
            </a:extLst>
          </p:cNvPr>
          <p:cNvSpPr/>
          <p:nvPr/>
        </p:nvSpPr>
        <p:spPr>
          <a:xfrm>
            <a:off x="4049968" y="1342625"/>
            <a:ext cx="490898" cy="297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5FD0A-544B-42FA-86B6-21746796573D}"/>
              </a:ext>
            </a:extLst>
          </p:cNvPr>
          <p:cNvSpPr/>
          <p:nvPr/>
        </p:nvSpPr>
        <p:spPr>
          <a:xfrm>
            <a:off x="4049968" y="2323256"/>
            <a:ext cx="490898" cy="297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1B105C-A4D1-4CF7-A8E3-688BCDEB9E74}"/>
              </a:ext>
            </a:extLst>
          </p:cNvPr>
          <p:cNvSpPr/>
          <p:nvPr/>
        </p:nvSpPr>
        <p:spPr>
          <a:xfrm>
            <a:off x="4049968" y="2794451"/>
            <a:ext cx="490898" cy="297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4C372EF-1ADC-4908-A611-C12A56F0F60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893420" y="1010157"/>
            <a:ext cx="156549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6BA2583-B396-4F08-BFD9-2E51BBAFA8E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876264" y="2471893"/>
            <a:ext cx="17370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0921E3-A39F-4176-8FCC-4EEA56204E9D}"/>
              </a:ext>
            </a:extLst>
          </p:cNvPr>
          <p:cNvCxnSpPr>
            <a:cxnSpLocks/>
          </p:cNvCxnSpPr>
          <p:nvPr/>
        </p:nvCxnSpPr>
        <p:spPr>
          <a:xfrm flipV="1">
            <a:off x="3713247" y="1006762"/>
            <a:ext cx="180833" cy="2722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D2A5970-B690-409F-AE33-A33C8913BFCF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3721928" y="1295604"/>
            <a:ext cx="158694" cy="118630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14AF79-DBE4-4AB7-B8A9-E7FC6E6EF7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876264" y="1491262"/>
            <a:ext cx="17370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19805E6-392B-49B2-84A4-1CB791C5B91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876264" y="2943088"/>
            <a:ext cx="17370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0FC2FE4-2E7A-418A-9BDF-6BC12FCC2D8A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3718586" y="1496027"/>
            <a:ext cx="157677" cy="12684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44F229-C1F3-45FA-BBC7-11FEBCD6163D}"/>
              </a:ext>
            </a:extLst>
          </p:cNvPr>
          <p:cNvCxnSpPr>
            <a:cxnSpLocks/>
          </p:cNvCxnSpPr>
          <p:nvPr/>
        </p:nvCxnSpPr>
        <p:spPr>
          <a:xfrm>
            <a:off x="3713247" y="2780175"/>
            <a:ext cx="163016" cy="16291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77EDFAB-C927-40C9-B20B-545B28541E55}"/>
                  </a:ext>
                </a:extLst>
              </p:cNvPr>
              <p:cNvSpPr txBox="1"/>
              <p:nvPr/>
            </p:nvSpPr>
            <p:spPr>
              <a:xfrm>
                <a:off x="4130563" y="843928"/>
                <a:ext cx="3688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77EDFAB-C927-40C9-B20B-545B28541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563" y="843928"/>
                <a:ext cx="368884" cy="246221"/>
              </a:xfrm>
              <a:prstGeom prst="rect">
                <a:avLst/>
              </a:prstGeom>
              <a:blipFill>
                <a:blip r:embed="rId9"/>
                <a:stretch>
                  <a:fillRect l="-8333" r="-333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3BEAF2-6FA4-49C7-93BA-89FF061AF0C0}"/>
                  </a:ext>
                </a:extLst>
              </p:cNvPr>
              <p:cNvSpPr txBox="1"/>
              <p:nvPr/>
            </p:nvSpPr>
            <p:spPr>
              <a:xfrm>
                <a:off x="4111114" y="1325032"/>
                <a:ext cx="4174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3BEAF2-6FA4-49C7-93BA-89FF061A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14" y="1325032"/>
                <a:ext cx="417422" cy="246221"/>
              </a:xfrm>
              <a:prstGeom prst="rect">
                <a:avLst/>
              </a:prstGeom>
              <a:blipFill>
                <a:blip r:embed="rId10"/>
                <a:stretch>
                  <a:fillRect l="-579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0E36FAC-7189-4E77-9519-3C7D2D674320}"/>
                  </a:ext>
                </a:extLst>
              </p:cNvPr>
              <p:cNvSpPr txBox="1"/>
              <p:nvPr/>
            </p:nvSpPr>
            <p:spPr>
              <a:xfrm>
                <a:off x="4118876" y="2769937"/>
                <a:ext cx="397545" cy="26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𝐽𝑀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0E36FAC-7189-4E77-9519-3C7D2D674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76" y="2769937"/>
                <a:ext cx="397545" cy="263534"/>
              </a:xfrm>
              <a:prstGeom prst="rect">
                <a:avLst/>
              </a:prstGeom>
              <a:blipFill>
                <a:blip r:embed="rId11"/>
                <a:stretch>
                  <a:fillRect l="-7692" r="-4615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C4EE8D0-E4B2-4462-95C3-7876DA3D7B78}"/>
                  </a:ext>
                </a:extLst>
              </p:cNvPr>
              <p:cNvSpPr txBox="1"/>
              <p:nvPr/>
            </p:nvSpPr>
            <p:spPr>
              <a:xfrm>
                <a:off x="4138325" y="2298740"/>
                <a:ext cx="349006" cy="26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C4EE8D0-E4B2-4462-95C3-7876DA3D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325" y="2298740"/>
                <a:ext cx="349006" cy="263534"/>
              </a:xfrm>
              <a:prstGeom prst="rect">
                <a:avLst/>
              </a:prstGeom>
              <a:blipFill>
                <a:blip r:embed="rId12"/>
                <a:stretch>
                  <a:fillRect l="-8772" r="-7018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286C64C-26BD-4288-9D0F-C08F15618A95}"/>
              </a:ext>
            </a:extLst>
          </p:cNvPr>
          <p:cNvGrpSpPr/>
          <p:nvPr/>
        </p:nvGrpSpPr>
        <p:grpSpPr>
          <a:xfrm>
            <a:off x="3935792" y="3284233"/>
            <a:ext cx="1273223" cy="297274"/>
            <a:chOff x="6096000" y="5313259"/>
            <a:chExt cx="2086466" cy="55618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3F5CD0-8787-4F29-AF6A-86A99D69BD5D}"/>
                </a:ext>
              </a:extLst>
            </p:cNvPr>
            <p:cNvSpPr/>
            <p:nvPr/>
          </p:nvSpPr>
          <p:spPr>
            <a:xfrm>
              <a:off x="6096000" y="5313259"/>
              <a:ext cx="2086466" cy="556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B8037C0-116B-4571-B497-6462B5AB79A5}"/>
                </a:ext>
              </a:extLst>
            </p:cNvPr>
            <p:cNvSpPr txBox="1"/>
            <p:nvPr/>
          </p:nvSpPr>
          <p:spPr>
            <a:xfrm>
              <a:off x="6458088" y="5357802"/>
              <a:ext cx="1276666" cy="460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WF-CMA</a:t>
              </a: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E11DB7FF-35E2-4199-9D0C-AC3FFEFD6466}"/>
              </a:ext>
            </a:extLst>
          </p:cNvPr>
          <p:cNvSpPr/>
          <p:nvPr/>
        </p:nvSpPr>
        <p:spPr>
          <a:xfrm>
            <a:off x="4732281" y="1085977"/>
            <a:ext cx="314656" cy="314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B7CAF51-1D4B-417B-8AAF-B73DB9D3FAD6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540866" y="1010157"/>
            <a:ext cx="10752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CE3E64-5C90-45E6-9AB7-26ADC69F9899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540866" y="1491262"/>
            <a:ext cx="10752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464058-5392-48B9-8B47-4F736C509CEB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4648388" y="1010156"/>
            <a:ext cx="129973" cy="12190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F1A3337-C835-4E0C-B927-BB7E36D69808}"/>
              </a:ext>
            </a:extLst>
          </p:cNvPr>
          <p:cNvCxnSpPr>
            <a:cxnSpLocks/>
            <a:endCxn id="121" idx="3"/>
          </p:cNvCxnSpPr>
          <p:nvPr/>
        </p:nvCxnSpPr>
        <p:spPr>
          <a:xfrm flipV="1">
            <a:off x="4648388" y="1354553"/>
            <a:ext cx="129973" cy="135839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B51B2D4-17A9-4D30-9497-4668B31458B8}"/>
                  </a:ext>
                </a:extLst>
              </p:cNvPr>
              <p:cNvSpPr txBox="1"/>
              <p:nvPr/>
            </p:nvSpPr>
            <p:spPr>
              <a:xfrm>
                <a:off x="4816748" y="1101058"/>
                <a:ext cx="136336" cy="210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B51B2D4-17A9-4D30-9497-4668B3145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48" y="1101058"/>
                <a:ext cx="136336" cy="210348"/>
              </a:xfrm>
              <a:prstGeom prst="rect">
                <a:avLst/>
              </a:prstGeom>
              <a:blipFill>
                <a:blip r:embed="rId13"/>
                <a:stretch>
                  <a:fillRect l="-52174" r="-56522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8546A2F-E89A-4084-95BF-053200F5256E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5046937" y="1243305"/>
            <a:ext cx="1227997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359659FA-723D-4113-995F-060AE3132F4D}"/>
              </a:ext>
            </a:extLst>
          </p:cNvPr>
          <p:cNvSpPr/>
          <p:nvPr/>
        </p:nvSpPr>
        <p:spPr>
          <a:xfrm>
            <a:off x="4731219" y="2561651"/>
            <a:ext cx="314656" cy="3146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7370DB-BB67-4B25-B43C-6F926820CA3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4540866" y="2471893"/>
            <a:ext cx="10752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EFEE65C-8E89-4DB8-A876-D3C37DEAF4FE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540866" y="2943088"/>
            <a:ext cx="10752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FB99BB-8451-4C28-A83C-91BFDDA303FB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646640" y="2471893"/>
            <a:ext cx="130659" cy="135839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D84AEB7-F0F7-43ED-A11A-FFEA027AE905}"/>
              </a:ext>
            </a:extLst>
          </p:cNvPr>
          <p:cNvCxnSpPr>
            <a:cxnSpLocks/>
            <a:endCxn id="128" idx="3"/>
          </p:cNvCxnSpPr>
          <p:nvPr/>
        </p:nvCxnSpPr>
        <p:spPr>
          <a:xfrm flipV="1">
            <a:off x="4644894" y="2830227"/>
            <a:ext cx="132406" cy="10732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ECE71EB-59D8-432D-AC43-A86008C0F5FD}"/>
                  </a:ext>
                </a:extLst>
              </p:cNvPr>
              <p:cNvSpPr txBox="1"/>
              <p:nvPr/>
            </p:nvSpPr>
            <p:spPr>
              <a:xfrm>
                <a:off x="4815686" y="2576732"/>
                <a:ext cx="136336" cy="210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ECE71EB-59D8-432D-AC43-A86008C0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86" y="2576732"/>
                <a:ext cx="136336" cy="210348"/>
              </a:xfrm>
              <a:prstGeom prst="rect">
                <a:avLst/>
              </a:prstGeom>
              <a:blipFill>
                <a:blip r:embed="rId14"/>
                <a:stretch>
                  <a:fillRect l="-59091" r="-59091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1AD5437-7E24-43C2-8427-114C746B8196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5045875" y="2718979"/>
            <a:ext cx="1229059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424EB3C-7287-4C8B-9C3C-E8A73C37658B}"/>
                  </a:ext>
                </a:extLst>
              </p:cNvPr>
              <p:cNvSpPr txBox="1"/>
              <p:nvPr/>
            </p:nvSpPr>
            <p:spPr>
              <a:xfrm>
                <a:off x="5770888" y="920611"/>
                <a:ext cx="510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424EB3C-7287-4C8B-9C3C-E8A73C376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88" y="920611"/>
                <a:ext cx="510140" cy="246221"/>
              </a:xfrm>
              <a:prstGeom prst="rect">
                <a:avLst/>
              </a:prstGeom>
              <a:blipFill>
                <a:blip r:embed="rId15"/>
                <a:stretch>
                  <a:fillRect l="-9639" r="-1445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4C22853-6CC6-4D1B-9142-3B7BAD6FFF78}"/>
                  </a:ext>
                </a:extLst>
              </p:cNvPr>
              <p:cNvSpPr txBox="1"/>
              <p:nvPr/>
            </p:nvSpPr>
            <p:spPr>
              <a:xfrm>
                <a:off x="5777332" y="2377153"/>
                <a:ext cx="493533" cy="26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4C22853-6CC6-4D1B-9142-3B7BAD6FF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32" y="2377153"/>
                <a:ext cx="493533" cy="263534"/>
              </a:xfrm>
              <a:prstGeom prst="rect">
                <a:avLst/>
              </a:prstGeom>
              <a:blipFill>
                <a:blip r:embed="rId16"/>
                <a:stretch>
                  <a:fillRect l="-9877" r="-13580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C3690CB0-12BB-4483-8685-E57785C1188C}"/>
              </a:ext>
            </a:extLst>
          </p:cNvPr>
          <p:cNvSpPr/>
          <p:nvPr/>
        </p:nvSpPr>
        <p:spPr>
          <a:xfrm>
            <a:off x="3962517" y="2274276"/>
            <a:ext cx="632550" cy="8786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1415F6B-59F3-4FA8-BC58-8283CBDF1A1D}"/>
              </a:ext>
            </a:extLst>
          </p:cNvPr>
          <p:cNvCxnSpPr>
            <a:cxnSpLocks/>
            <a:stCxn id="149" idx="4"/>
          </p:cNvCxnSpPr>
          <p:nvPr/>
        </p:nvCxnSpPr>
        <p:spPr>
          <a:xfrm rot="5400000">
            <a:off x="4295939" y="2178139"/>
            <a:ext cx="2075437" cy="249275"/>
          </a:xfrm>
          <a:prstGeom prst="bentConnector3">
            <a:avLst>
              <a:gd name="adj1" fmla="val 100024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5917AF3-3280-4340-83A8-1E955038B0DE}"/>
              </a:ext>
            </a:extLst>
          </p:cNvPr>
          <p:cNvCxnSpPr>
            <a:cxnSpLocks/>
            <a:stCxn id="150" idx="4"/>
          </p:cNvCxnSpPr>
          <p:nvPr/>
        </p:nvCxnSpPr>
        <p:spPr>
          <a:xfrm rot="5400000">
            <a:off x="4982143" y="2972944"/>
            <a:ext cx="785502" cy="331753"/>
          </a:xfrm>
          <a:prstGeom prst="bentConnector3">
            <a:avLst>
              <a:gd name="adj1" fmla="val 100020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83C3D247-04C1-49BD-BA55-F1E58F2D32F0}"/>
              </a:ext>
            </a:extLst>
          </p:cNvPr>
          <p:cNvSpPr/>
          <p:nvPr/>
        </p:nvSpPr>
        <p:spPr>
          <a:xfrm>
            <a:off x="5436233" y="1220936"/>
            <a:ext cx="44122" cy="4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59BDD95-FC9B-4B16-86B9-CB8D61FC4707}"/>
              </a:ext>
            </a:extLst>
          </p:cNvPr>
          <p:cNvSpPr/>
          <p:nvPr/>
        </p:nvSpPr>
        <p:spPr>
          <a:xfrm>
            <a:off x="5518709" y="2701947"/>
            <a:ext cx="44122" cy="4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B353461-8DF9-432F-A96E-C7CD428B835B}"/>
              </a:ext>
            </a:extLst>
          </p:cNvPr>
          <p:cNvSpPr/>
          <p:nvPr/>
        </p:nvSpPr>
        <p:spPr>
          <a:xfrm>
            <a:off x="3699867" y="1251482"/>
            <a:ext cx="44122" cy="4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B132F9E-E7CB-4FA1-B46A-8CC345522E43}"/>
              </a:ext>
            </a:extLst>
          </p:cNvPr>
          <p:cNvSpPr/>
          <p:nvPr/>
        </p:nvSpPr>
        <p:spPr>
          <a:xfrm>
            <a:off x="3696525" y="2764461"/>
            <a:ext cx="44122" cy="4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C0FED79-D86E-42DD-A1BB-0F89F0F15D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2642" y="2147745"/>
            <a:ext cx="1704164" cy="560190"/>
          </a:xfrm>
          <a:prstGeom prst="bentConnector3">
            <a:avLst>
              <a:gd name="adj1" fmla="val 100117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ACE4B27-6520-4E48-9338-A9B1CE82D814}"/>
              </a:ext>
            </a:extLst>
          </p:cNvPr>
          <p:cNvCxnSpPr>
            <a:cxnSpLocks/>
          </p:cNvCxnSpPr>
          <p:nvPr/>
        </p:nvCxnSpPr>
        <p:spPr>
          <a:xfrm rot="10800000">
            <a:off x="4594631" y="3091726"/>
            <a:ext cx="389269" cy="188975"/>
          </a:xfrm>
          <a:prstGeom prst="bentConnector3">
            <a:avLst>
              <a:gd name="adj1" fmla="val -6278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F1EBA61-CAE5-404D-9A67-3AFDA072029C}"/>
              </a:ext>
            </a:extLst>
          </p:cNvPr>
          <p:cNvSpPr/>
          <p:nvPr/>
        </p:nvSpPr>
        <p:spPr>
          <a:xfrm>
            <a:off x="3962077" y="814304"/>
            <a:ext cx="632550" cy="8786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38AF89D-F5A9-4D2F-A14B-C8B011B7D78A}"/>
                  </a:ext>
                </a:extLst>
              </p:cNvPr>
              <p:cNvSpPr txBox="1"/>
              <p:nvPr/>
            </p:nvSpPr>
            <p:spPr>
              <a:xfrm>
                <a:off x="1810047" y="520435"/>
                <a:ext cx="3372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38AF89D-F5A9-4D2F-A14B-C8B011B7D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47" y="520435"/>
                <a:ext cx="337208" cy="246221"/>
              </a:xfrm>
              <a:prstGeom prst="rect">
                <a:avLst/>
              </a:prstGeom>
              <a:blipFill>
                <a:blip r:embed="rId17"/>
                <a:stretch>
                  <a:fillRect l="-14545" r="-3636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C808D1-32C4-4E70-974E-2D103321CEA0}"/>
                  </a:ext>
                </a:extLst>
              </p:cNvPr>
              <p:cNvSpPr txBox="1"/>
              <p:nvPr/>
            </p:nvSpPr>
            <p:spPr>
              <a:xfrm>
                <a:off x="1304194" y="2134448"/>
                <a:ext cx="3364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DC808D1-32C4-4E70-974E-2D103321C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94" y="2134448"/>
                <a:ext cx="336439" cy="246221"/>
              </a:xfrm>
              <a:prstGeom prst="rect">
                <a:avLst/>
              </a:prstGeom>
              <a:blipFill>
                <a:blip r:embed="rId18"/>
                <a:stretch>
                  <a:fillRect l="-14545" r="-1818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737DC05-EF01-4451-960C-C1776052C619}"/>
                  </a:ext>
                </a:extLst>
              </p:cNvPr>
              <p:cNvSpPr txBox="1"/>
              <p:nvPr/>
            </p:nvSpPr>
            <p:spPr>
              <a:xfrm>
                <a:off x="2464889" y="1884023"/>
                <a:ext cx="3868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737DC05-EF01-4451-960C-C1776052C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889" y="1884023"/>
                <a:ext cx="386836" cy="246221"/>
              </a:xfrm>
              <a:prstGeom prst="rect">
                <a:avLst/>
              </a:prstGeom>
              <a:blipFill>
                <a:blip r:embed="rId19"/>
                <a:stretch>
                  <a:fillRect l="-12500" r="-156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796EB54-17B6-4942-9CFF-684EAE63BF4A}"/>
                  </a:ext>
                </a:extLst>
              </p:cNvPr>
              <p:cNvSpPr txBox="1"/>
              <p:nvPr/>
            </p:nvSpPr>
            <p:spPr>
              <a:xfrm>
                <a:off x="1878047" y="2760290"/>
                <a:ext cx="386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796EB54-17B6-4942-9CFF-684EAE63B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047" y="2760290"/>
                <a:ext cx="386068" cy="246221"/>
              </a:xfrm>
              <a:prstGeom prst="rect">
                <a:avLst/>
              </a:prstGeom>
              <a:blipFill>
                <a:blip r:embed="rId20"/>
                <a:stretch>
                  <a:fillRect l="-12698" r="-158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6538F2-EC8B-4161-B2F8-11682D23D923}"/>
              </a:ext>
            </a:extLst>
          </p:cNvPr>
          <p:cNvCxnSpPr>
            <a:cxnSpLocks/>
          </p:cNvCxnSpPr>
          <p:nvPr/>
        </p:nvCxnSpPr>
        <p:spPr>
          <a:xfrm>
            <a:off x="1420442" y="721276"/>
            <a:ext cx="1334614" cy="19933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F94E696-BEF0-48B6-B8A9-95F7789C6DCA}"/>
              </a:ext>
            </a:extLst>
          </p:cNvPr>
          <p:cNvCxnSpPr>
            <a:cxnSpLocks/>
          </p:cNvCxnSpPr>
          <p:nvPr/>
        </p:nvCxnSpPr>
        <p:spPr>
          <a:xfrm>
            <a:off x="1389202" y="858691"/>
            <a:ext cx="1429713" cy="1551088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426469-AFE3-4177-9C6F-E31BD17C81D9}"/>
              </a:ext>
            </a:extLst>
          </p:cNvPr>
          <p:cNvCxnSpPr>
            <a:cxnSpLocks/>
          </p:cNvCxnSpPr>
          <p:nvPr/>
        </p:nvCxnSpPr>
        <p:spPr>
          <a:xfrm flipV="1">
            <a:off x="1389202" y="1101059"/>
            <a:ext cx="1391359" cy="164501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8628E54-68B2-4613-9FDC-8CB42C2D2F07}"/>
              </a:ext>
            </a:extLst>
          </p:cNvPr>
          <p:cNvCxnSpPr>
            <a:cxnSpLocks/>
          </p:cNvCxnSpPr>
          <p:nvPr/>
        </p:nvCxnSpPr>
        <p:spPr>
          <a:xfrm flipV="1">
            <a:off x="1472414" y="2537336"/>
            <a:ext cx="1333242" cy="36268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16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551F-0270-428B-ABA1-E73B5470D876}"/>
              </a:ext>
            </a:extLst>
          </p:cNvPr>
          <p:cNvSpPr/>
          <p:nvPr/>
        </p:nvSpPr>
        <p:spPr>
          <a:xfrm>
            <a:off x="3558154" y="271074"/>
            <a:ext cx="1987826" cy="12045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BD4DAB-6E54-4DBE-881A-5D31E48F860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84358" y="873355"/>
            <a:ext cx="2373796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45980" y="873355"/>
            <a:ext cx="147989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/>
              <p:nvPr/>
            </p:nvSpPr>
            <p:spPr>
              <a:xfrm>
                <a:off x="787283" y="386484"/>
                <a:ext cx="2525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83" y="386484"/>
                <a:ext cx="2525691" cy="369332"/>
              </a:xfrm>
              <a:prstGeom prst="rect">
                <a:avLst/>
              </a:prstGeom>
              <a:blipFill>
                <a:blip r:embed="rId2"/>
                <a:stretch>
                  <a:fillRect l="-120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/>
              <p:nvPr/>
            </p:nvSpPr>
            <p:spPr>
              <a:xfrm>
                <a:off x="6036339" y="386484"/>
                <a:ext cx="627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39" y="386484"/>
                <a:ext cx="627543" cy="369332"/>
              </a:xfrm>
              <a:prstGeom prst="rect">
                <a:avLst/>
              </a:prstGeom>
              <a:blipFill>
                <a:blip r:embed="rId3"/>
                <a:stretch>
                  <a:fillRect l="-5825" r="-1747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78B8128-03F0-4FF4-9E48-461D91AB8AF3}"/>
              </a:ext>
            </a:extLst>
          </p:cNvPr>
          <p:cNvGrpSpPr/>
          <p:nvPr/>
        </p:nvGrpSpPr>
        <p:grpSpPr>
          <a:xfrm>
            <a:off x="3558154" y="457311"/>
            <a:ext cx="1987826" cy="832089"/>
            <a:chOff x="1470991" y="1102193"/>
            <a:chExt cx="1987826" cy="832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8FA0726-1A31-47D4-949D-AE7C2A1F9602}"/>
                    </a:ext>
                  </a:extLst>
                </p:cNvPr>
                <p:cNvSpPr txBox="1"/>
                <p:nvPr/>
              </p:nvSpPr>
              <p:spPr>
                <a:xfrm>
                  <a:off x="2168877" y="1564950"/>
                  <a:ext cx="6315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8FA0726-1A31-47D4-949D-AE7C2A1F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877" y="1564950"/>
                  <a:ext cx="63151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650" r="-1747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8F8EAE-AFA7-48C1-A7B8-4FDEFAE4CE7F}"/>
                </a:ext>
              </a:extLst>
            </p:cNvPr>
            <p:cNvSpPr txBox="1"/>
            <p:nvPr/>
          </p:nvSpPr>
          <p:spPr>
            <a:xfrm>
              <a:off x="1470991" y="1102193"/>
              <a:ext cx="198782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LTI Channel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B879E7E-A68D-4A98-8F17-7792AD045CC9}"/>
              </a:ext>
            </a:extLst>
          </p:cNvPr>
          <p:cNvCxnSpPr>
            <a:cxnSpLocks/>
          </p:cNvCxnSpPr>
          <p:nvPr/>
        </p:nvCxnSpPr>
        <p:spPr>
          <a:xfrm flipH="1">
            <a:off x="7025877" y="157656"/>
            <a:ext cx="719136" cy="7156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465595-F81B-4ADC-A81F-15AE409B92A3}"/>
              </a:ext>
            </a:extLst>
          </p:cNvPr>
          <p:cNvCxnSpPr>
            <a:cxnSpLocks/>
          </p:cNvCxnSpPr>
          <p:nvPr/>
        </p:nvCxnSpPr>
        <p:spPr>
          <a:xfrm>
            <a:off x="7946280" y="873355"/>
            <a:ext cx="1479896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C9D0599-209F-47DF-B7F8-2D6324D02000}"/>
                  </a:ext>
                </a:extLst>
              </p:cNvPr>
              <p:cNvSpPr txBox="1"/>
              <p:nvPr/>
            </p:nvSpPr>
            <p:spPr>
              <a:xfrm>
                <a:off x="8372456" y="386484"/>
                <a:ext cx="6275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C9D0599-209F-47DF-B7F8-2D6324D0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56" y="386484"/>
                <a:ext cx="627543" cy="369332"/>
              </a:xfrm>
              <a:prstGeom prst="rect">
                <a:avLst/>
              </a:prstGeom>
              <a:blipFill>
                <a:blip r:embed="rId5"/>
                <a:stretch>
                  <a:fillRect l="-2913" r="-145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B769327-4BF0-4577-81BF-EC6D6C4EBBE8}"/>
                  </a:ext>
                </a:extLst>
              </p:cNvPr>
              <p:cNvSpPr txBox="1"/>
              <p:nvPr/>
            </p:nvSpPr>
            <p:spPr>
              <a:xfrm>
                <a:off x="7072662" y="1158182"/>
                <a:ext cx="964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B769327-4BF0-4577-81BF-EC6D6C4E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62" y="1158182"/>
                <a:ext cx="964238" cy="369332"/>
              </a:xfrm>
              <a:prstGeom prst="rect">
                <a:avLst/>
              </a:prstGeom>
              <a:blipFill>
                <a:blip r:embed="rId6"/>
                <a:stretch>
                  <a:fillRect l="-5696" r="-696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>
            <a:extLst>
              <a:ext uri="{FF2B5EF4-FFF2-40B4-BE49-F238E27FC236}">
                <a16:creationId xmlns:a16="http://schemas.microsoft.com/office/drawing/2014/main" id="{97134A51-7F39-4F7A-B9F8-A5C16EE8AA42}"/>
              </a:ext>
            </a:extLst>
          </p:cNvPr>
          <p:cNvSpPr/>
          <p:nvPr/>
        </p:nvSpPr>
        <p:spPr>
          <a:xfrm>
            <a:off x="6356420" y="208456"/>
            <a:ext cx="1233399" cy="1733222"/>
          </a:xfrm>
          <a:prstGeom prst="arc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E96F48-D745-4A59-8D51-9A1E4C0D081C}"/>
                  </a:ext>
                </a:extLst>
              </p:cNvPr>
              <p:cNvSpPr txBox="1"/>
              <p:nvPr/>
            </p:nvSpPr>
            <p:spPr>
              <a:xfrm>
                <a:off x="359172" y="208456"/>
                <a:ext cx="80964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/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E96F48-D745-4A59-8D51-9A1E4C0D0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2" y="208456"/>
                <a:ext cx="809645" cy="7552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5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551F-0270-428B-ABA1-E73B5470D876}"/>
              </a:ext>
            </a:extLst>
          </p:cNvPr>
          <p:cNvSpPr/>
          <p:nvPr/>
        </p:nvSpPr>
        <p:spPr>
          <a:xfrm>
            <a:off x="1945008" y="79407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22C49-D75C-4481-B623-A16CD5DF00D3}"/>
              </a:ext>
            </a:extLst>
          </p:cNvPr>
          <p:cNvSpPr/>
          <p:nvPr/>
        </p:nvSpPr>
        <p:spPr>
          <a:xfrm>
            <a:off x="1945008" y="179991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FCFEC-96A0-4A57-BD14-04E630AF6998}"/>
              </a:ext>
            </a:extLst>
          </p:cNvPr>
          <p:cNvSpPr/>
          <p:nvPr/>
        </p:nvSpPr>
        <p:spPr>
          <a:xfrm>
            <a:off x="5988750" y="195612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DEE6D-FB0D-4F3C-ACE3-812A743ADD44}"/>
              </a:ext>
            </a:extLst>
          </p:cNvPr>
          <p:cNvSpPr/>
          <p:nvPr/>
        </p:nvSpPr>
        <p:spPr>
          <a:xfrm>
            <a:off x="5988750" y="2856247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FA3478-ABC2-4875-8852-7D11FFCEF73B}"/>
              </a:ext>
            </a:extLst>
          </p:cNvPr>
          <p:cNvSpPr/>
          <p:nvPr/>
        </p:nvSpPr>
        <p:spPr>
          <a:xfrm>
            <a:off x="3231784" y="1280739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F4656E-0E11-49A7-BC63-9A4B20EB488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63448" y="107217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0A6CD1-ACBF-47BE-9523-AEEB1BFA57F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63448" y="207801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434901-981A-412B-A690-068E7909C6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46823" y="1070110"/>
            <a:ext cx="271175" cy="296843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18B4F-B16B-49F9-A8E8-7E465582DBF6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046823" y="1783228"/>
            <a:ext cx="271175" cy="30269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E2BB0F-7DD8-483C-9719-9B2BABC881AB}"/>
                  </a:ext>
                </a:extLst>
              </p:cNvPr>
              <p:cNvSpPr txBox="1"/>
              <p:nvPr/>
            </p:nvSpPr>
            <p:spPr>
              <a:xfrm>
                <a:off x="3406110" y="1390424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E2BB0F-7DD8-483C-9719-9B2BABC88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10" y="1390424"/>
                <a:ext cx="237244" cy="369332"/>
              </a:xfrm>
              <a:prstGeom prst="rect">
                <a:avLst/>
              </a:prstGeom>
              <a:blipFill>
                <a:blip r:embed="rId2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764F02-5FC1-4A03-8CD0-C4142FAA0C7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40265" y="2078010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BD4DAB-6E54-4DBE-881A-5D31E48F860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40265" y="1072170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FA0726-1A31-47D4-949D-AE7C2A1F9602}"/>
                  </a:ext>
                </a:extLst>
              </p:cNvPr>
              <p:cNvSpPr txBox="1"/>
              <p:nvPr/>
            </p:nvSpPr>
            <p:spPr>
              <a:xfrm>
                <a:off x="2156381" y="887504"/>
                <a:ext cx="504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FA0726-1A31-47D4-949D-AE7C2A1F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81" y="887504"/>
                <a:ext cx="504176" cy="369332"/>
              </a:xfrm>
              <a:prstGeom prst="rect">
                <a:avLst/>
              </a:prstGeom>
              <a:blipFill>
                <a:blip r:embed="rId3"/>
                <a:stretch>
                  <a:fillRect l="-14634" r="-609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6BFA3-DF58-4074-96A5-60578E374708}"/>
                  </a:ext>
                </a:extLst>
              </p:cNvPr>
              <p:cNvSpPr txBox="1"/>
              <p:nvPr/>
            </p:nvSpPr>
            <p:spPr>
              <a:xfrm>
                <a:off x="2155772" y="1869442"/>
                <a:ext cx="505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6BFA3-DF58-4074-96A5-60578E37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2" y="1869442"/>
                <a:ext cx="505395" cy="369332"/>
              </a:xfrm>
              <a:prstGeom prst="rect">
                <a:avLst/>
              </a:prstGeom>
              <a:blipFill>
                <a:blip r:embed="rId4"/>
                <a:stretch>
                  <a:fillRect l="-14458" r="-361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4C9D587-60F5-4A06-9BDD-104DDCDC7238}"/>
              </a:ext>
            </a:extLst>
          </p:cNvPr>
          <p:cNvSpPr/>
          <p:nvPr/>
        </p:nvSpPr>
        <p:spPr>
          <a:xfrm>
            <a:off x="1945008" y="3094256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6A032E-D277-48D7-BC42-30A788E8F83E}"/>
              </a:ext>
            </a:extLst>
          </p:cNvPr>
          <p:cNvSpPr/>
          <p:nvPr/>
        </p:nvSpPr>
        <p:spPr>
          <a:xfrm>
            <a:off x="1945008" y="4100096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CEC285-86E9-4E6C-AC2E-36779FD7C8CD}"/>
              </a:ext>
            </a:extLst>
          </p:cNvPr>
          <p:cNvSpPr/>
          <p:nvPr/>
        </p:nvSpPr>
        <p:spPr>
          <a:xfrm>
            <a:off x="3231784" y="3580916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B4D2CE-62A7-458F-9D16-5C479116B0D6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863448" y="3372347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735000-BA82-4238-B7FB-5ED25DC5B3E6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63448" y="4378187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6EAA2D-E546-4473-8F72-0BAB467472C7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054651" y="3372346"/>
            <a:ext cx="263347" cy="29478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A9759A-03DD-4DAE-946E-CE1E5E617163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3058078" y="4083405"/>
            <a:ext cx="259920" cy="29478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4BA7CB-288C-4FEE-B528-59580A71EA57}"/>
                  </a:ext>
                </a:extLst>
              </p:cNvPr>
              <p:cNvSpPr txBox="1"/>
              <p:nvPr/>
            </p:nvSpPr>
            <p:spPr>
              <a:xfrm>
                <a:off x="3406110" y="3690601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4BA7CB-288C-4FEE-B528-59580A71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10" y="3690601"/>
                <a:ext cx="237244" cy="369332"/>
              </a:xfrm>
              <a:prstGeom prst="rect">
                <a:avLst/>
              </a:prstGeom>
              <a:blipFill>
                <a:blip r:embed="rId5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7788E0-7ECF-403C-BB1A-C2ABE46C2C6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640265" y="4378187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C4B88F-73A6-4243-A502-90ADB7F1639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640265" y="3372347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FDB32F-D5D4-4C91-A918-7FECF3EE96F3}"/>
                  </a:ext>
                </a:extLst>
              </p:cNvPr>
              <p:cNvSpPr txBox="1"/>
              <p:nvPr/>
            </p:nvSpPr>
            <p:spPr>
              <a:xfrm>
                <a:off x="2118358" y="3187681"/>
                <a:ext cx="580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FDB32F-D5D4-4C91-A918-7FECF3EE9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58" y="3187681"/>
                <a:ext cx="580223" cy="369332"/>
              </a:xfrm>
              <a:prstGeom prst="rect">
                <a:avLst/>
              </a:prstGeom>
              <a:blipFill>
                <a:blip r:embed="rId6"/>
                <a:stretch>
                  <a:fillRect l="-11458" r="-4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6AD692-7758-4664-9056-758D441A9821}"/>
                  </a:ext>
                </a:extLst>
              </p:cNvPr>
              <p:cNvSpPr txBox="1"/>
              <p:nvPr/>
            </p:nvSpPr>
            <p:spPr>
              <a:xfrm>
                <a:off x="2118550" y="4169619"/>
                <a:ext cx="579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6AD692-7758-4664-9056-758D441A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50" y="4169619"/>
                <a:ext cx="579839" cy="369332"/>
              </a:xfrm>
              <a:prstGeom prst="rect">
                <a:avLst/>
              </a:prstGeom>
              <a:blipFill>
                <a:blip r:embed="rId7"/>
                <a:stretch>
                  <a:fillRect l="-12632" r="-421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FF2F26-6612-4630-961F-3405C7A602EC}"/>
              </a:ext>
            </a:extLst>
          </p:cNvPr>
          <p:cNvCxnSpPr>
            <a:cxnSpLocks/>
          </p:cNvCxnSpPr>
          <p:nvPr/>
        </p:nvCxnSpPr>
        <p:spPr>
          <a:xfrm>
            <a:off x="159801" y="1556917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066D29-2DB8-4FA8-ADCD-8B2FA3CFFE90}"/>
              </a:ext>
            </a:extLst>
          </p:cNvPr>
          <p:cNvCxnSpPr>
            <a:cxnSpLocks/>
          </p:cNvCxnSpPr>
          <p:nvPr/>
        </p:nvCxnSpPr>
        <p:spPr>
          <a:xfrm>
            <a:off x="171635" y="3885405"/>
            <a:ext cx="1138893" cy="36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88F995-E555-4E1C-91F4-B5F65BEB9A0A}"/>
              </a:ext>
            </a:extLst>
          </p:cNvPr>
          <p:cNvCxnSpPr>
            <a:cxnSpLocks/>
          </p:cNvCxnSpPr>
          <p:nvPr/>
        </p:nvCxnSpPr>
        <p:spPr>
          <a:xfrm flipV="1">
            <a:off x="1310528" y="2078010"/>
            <a:ext cx="329737" cy="18202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BA8F752-4DD1-45D7-A023-87BFE584EA2B}"/>
              </a:ext>
            </a:extLst>
          </p:cNvPr>
          <p:cNvCxnSpPr>
            <a:cxnSpLocks/>
          </p:cNvCxnSpPr>
          <p:nvPr/>
        </p:nvCxnSpPr>
        <p:spPr>
          <a:xfrm>
            <a:off x="1303835" y="3889527"/>
            <a:ext cx="336430" cy="48866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DC32327-7090-462A-B213-5AC72BA2F603}"/>
              </a:ext>
            </a:extLst>
          </p:cNvPr>
          <p:cNvCxnSpPr>
            <a:cxnSpLocks/>
          </p:cNvCxnSpPr>
          <p:nvPr/>
        </p:nvCxnSpPr>
        <p:spPr>
          <a:xfrm flipV="1">
            <a:off x="1297485" y="1070110"/>
            <a:ext cx="338328" cy="49484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67DD60-7C72-4D12-A956-FA408E9BC886}"/>
              </a:ext>
            </a:extLst>
          </p:cNvPr>
          <p:cNvCxnSpPr>
            <a:cxnSpLocks/>
          </p:cNvCxnSpPr>
          <p:nvPr/>
        </p:nvCxnSpPr>
        <p:spPr>
          <a:xfrm>
            <a:off x="1303835" y="1564950"/>
            <a:ext cx="338147" cy="180739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CEE802-F8C8-49AE-9F9C-3693B2BAE39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5857" y="2234220"/>
            <a:ext cx="29289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820487" y="1564950"/>
            <a:ext cx="153827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166B36-8CCF-48EF-B88D-1C92611D6461}"/>
              </a:ext>
            </a:extLst>
          </p:cNvPr>
          <p:cNvCxnSpPr>
            <a:cxnSpLocks/>
          </p:cNvCxnSpPr>
          <p:nvPr/>
        </p:nvCxnSpPr>
        <p:spPr>
          <a:xfrm>
            <a:off x="5358765" y="1556917"/>
            <a:ext cx="338328" cy="67095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B1F197-C0A7-4BFC-83B7-9E235A0E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63759" y="3134338"/>
            <a:ext cx="32499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974B15-A132-4BB1-8085-0154E9D8C813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3820487" y="3862360"/>
            <a:ext cx="153827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0596335-152B-4F1D-A9C4-1A8413A1542D}"/>
              </a:ext>
            </a:extLst>
          </p:cNvPr>
          <p:cNvCxnSpPr>
            <a:cxnSpLocks/>
          </p:cNvCxnSpPr>
          <p:nvPr/>
        </p:nvCxnSpPr>
        <p:spPr>
          <a:xfrm flipV="1">
            <a:off x="5364365" y="3132710"/>
            <a:ext cx="299394" cy="74255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2E78F0-7833-4D4A-9D06-DC9896EDA022}"/>
                  </a:ext>
                </a:extLst>
              </p:cNvPr>
              <p:cNvSpPr txBox="1"/>
              <p:nvPr/>
            </p:nvSpPr>
            <p:spPr>
              <a:xfrm>
                <a:off x="6267376" y="2030504"/>
                <a:ext cx="421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2E78F0-7833-4D4A-9D06-DC9896EDA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76" y="2030504"/>
                <a:ext cx="421846" cy="369332"/>
              </a:xfrm>
              <a:prstGeom prst="rect">
                <a:avLst/>
              </a:prstGeom>
              <a:blipFill>
                <a:blip r:embed="rId8"/>
                <a:stretch>
                  <a:fillRect l="-8696" r="-57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6E99CE5-75B9-43B9-9C6B-99924F41AA2F}"/>
                  </a:ext>
                </a:extLst>
              </p:cNvPr>
              <p:cNvSpPr txBox="1"/>
              <p:nvPr/>
            </p:nvSpPr>
            <p:spPr>
              <a:xfrm>
                <a:off x="6230988" y="2930622"/>
                <a:ext cx="501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6E99CE5-75B9-43B9-9C6B-99924F41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88" y="2930622"/>
                <a:ext cx="501739" cy="369332"/>
              </a:xfrm>
              <a:prstGeom prst="rect">
                <a:avLst/>
              </a:prstGeom>
              <a:blipFill>
                <a:blip r:embed="rId9"/>
                <a:stretch>
                  <a:fillRect l="-7317" r="-487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F16989-492A-4423-8F5E-E7287C0738DC}"/>
              </a:ext>
            </a:extLst>
          </p:cNvPr>
          <p:cNvGrpSpPr/>
          <p:nvPr/>
        </p:nvGrpSpPr>
        <p:grpSpPr>
          <a:xfrm>
            <a:off x="5789584" y="4354285"/>
            <a:ext cx="1941237" cy="556182"/>
            <a:chOff x="6096000" y="5313259"/>
            <a:chExt cx="2086466" cy="5561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C24010-FA02-4688-80A3-C76FECF0EA6D}"/>
                </a:ext>
              </a:extLst>
            </p:cNvPr>
            <p:cNvSpPr/>
            <p:nvPr/>
          </p:nvSpPr>
          <p:spPr>
            <a:xfrm>
              <a:off x="6096000" y="5313259"/>
              <a:ext cx="2086466" cy="556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5D2332F-0EFA-4E49-A5D5-286E22AD1F22}"/>
                </a:ext>
              </a:extLst>
            </p:cNvPr>
            <p:cNvSpPr txBox="1"/>
            <p:nvPr/>
          </p:nvSpPr>
          <p:spPr>
            <a:xfrm>
              <a:off x="6493223" y="5406684"/>
              <a:ext cx="12920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algorithm</a:t>
              </a: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1D00BFFE-B7BF-4687-AED7-F061063F3E21}"/>
              </a:ext>
            </a:extLst>
          </p:cNvPr>
          <p:cNvSpPr/>
          <p:nvPr/>
        </p:nvSpPr>
        <p:spPr>
          <a:xfrm>
            <a:off x="7265316" y="2376075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88B599-728D-456E-BFFD-E155FCA29D1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07190" y="223422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D1C8659-7F0D-4994-BBAF-D32BF471201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07190" y="3134338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47832DE-361A-42F8-9037-3EB9FAFB1FC1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108358" y="2234219"/>
            <a:ext cx="243172" cy="22807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6E1C834-0385-4825-B952-558ADB88A2BA}"/>
              </a:ext>
            </a:extLst>
          </p:cNvPr>
          <p:cNvCxnSpPr>
            <a:cxnSpLocks/>
            <a:endCxn id="159" idx="3"/>
          </p:cNvCxnSpPr>
          <p:nvPr/>
        </p:nvCxnSpPr>
        <p:spPr>
          <a:xfrm flipV="1">
            <a:off x="7108358" y="2878564"/>
            <a:ext cx="243172" cy="254146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427A53-1231-4F45-8F77-977AB2E1C65D}"/>
                  </a:ext>
                </a:extLst>
              </p:cNvPr>
              <p:cNvSpPr txBox="1"/>
              <p:nvPr/>
            </p:nvSpPr>
            <p:spPr>
              <a:xfrm>
                <a:off x="7439642" y="2485760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427A53-1231-4F45-8F77-977AB2E1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42" y="2485760"/>
                <a:ext cx="237244" cy="369332"/>
              </a:xfrm>
              <a:prstGeom prst="rect">
                <a:avLst/>
              </a:prstGeom>
              <a:blipFill>
                <a:blip r:embed="rId10"/>
                <a:stretch>
                  <a:fillRect l="-28205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65F07D4-2EE9-45A4-A529-071B73A6B4E7}"/>
              </a:ext>
            </a:extLst>
          </p:cNvPr>
          <p:cNvCxnSpPr>
            <a:cxnSpLocks/>
            <a:stCxn id="159" idx="6"/>
          </p:cNvCxnSpPr>
          <p:nvPr/>
        </p:nvCxnSpPr>
        <p:spPr>
          <a:xfrm>
            <a:off x="7854019" y="2670427"/>
            <a:ext cx="148951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A656F92-CCDC-4936-8413-C25748B52EF8}"/>
                  </a:ext>
                </a:extLst>
              </p:cNvPr>
              <p:cNvSpPr txBox="1"/>
              <p:nvPr/>
            </p:nvSpPr>
            <p:spPr>
              <a:xfrm>
                <a:off x="8427922" y="2213330"/>
                <a:ext cx="639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A656F92-CCDC-4936-8413-C25748B5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922" y="2213330"/>
                <a:ext cx="639470" cy="369332"/>
              </a:xfrm>
              <a:prstGeom prst="rect">
                <a:avLst/>
              </a:prstGeom>
              <a:blipFill>
                <a:blip r:embed="rId11"/>
                <a:stretch>
                  <a:fillRect l="-11538" r="-1730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/>
              <p:nvPr/>
            </p:nvSpPr>
            <p:spPr>
              <a:xfrm>
                <a:off x="234139" y="1029359"/>
                <a:ext cx="733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9" y="1029359"/>
                <a:ext cx="733342" cy="369332"/>
              </a:xfrm>
              <a:prstGeom prst="rect">
                <a:avLst/>
              </a:prstGeom>
              <a:blipFill>
                <a:blip r:embed="rId12"/>
                <a:stretch>
                  <a:fillRect l="-4959" r="-148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EBD9B4-7603-45F5-9FE6-1900E46B7E70}"/>
                  </a:ext>
                </a:extLst>
              </p:cNvPr>
              <p:cNvSpPr txBox="1"/>
              <p:nvPr/>
            </p:nvSpPr>
            <p:spPr>
              <a:xfrm>
                <a:off x="226137" y="3419638"/>
                <a:ext cx="7400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EBD9B4-7603-45F5-9FE6-1900E46B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7" y="3419638"/>
                <a:ext cx="740074" cy="369332"/>
              </a:xfrm>
              <a:prstGeom prst="rect">
                <a:avLst/>
              </a:prstGeom>
              <a:blipFill>
                <a:blip r:embed="rId13"/>
                <a:stretch>
                  <a:fillRect l="-4959" r="-1570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7B90B648-5274-4007-8C76-A251590593EA}"/>
              </a:ext>
            </a:extLst>
          </p:cNvPr>
          <p:cNvSpPr txBox="1"/>
          <p:nvPr/>
        </p:nvSpPr>
        <p:spPr>
          <a:xfrm>
            <a:off x="1579918" y="5217389"/>
            <a:ext cx="19412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MIMO Channel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9DA8492-F047-4085-940B-87F31574B44B}"/>
              </a:ext>
            </a:extLst>
          </p:cNvPr>
          <p:cNvSpPr/>
          <p:nvPr/>
        </p:nvSpPr>
        <p:spPr>
          <a:xfrm>
            <a:off x="1147678" y="373968"/>
            <a:ext cx="3002961" cy="47542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/>
              <p:nvPr/>
            </p:nvSpPr>
            <p:spPr>
              <a:xfrm>
                <a:off x="4227470" y="1118648"/>
                <a:ext cx="758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70" y="1118648"/>
                <a:ext cx="758669" cy="369332"/>
              </a:xfrm>
              <a:prstGeom prst="rect">
                <a:avLst/>
              </a:prstGeom>
              <a:blipFill>
                <a:blip r:embed="rId14"/>
                <a:stretch>
                  <a:fillRect l="-4800" r="-144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A6A673-8C46-4AB7-BB7C-0B71F92E5261}"/>
                  </a:ext>
                </a:extLst>
              </p:cNvPr>
              <p:cNvSpPr txBox="1"/>
              <p:nvPr/>
            </p:nvSpPr>
            <p:spPr>
              <a:xfrm>
                <a:off x="4211848" y="3440347"/>
                <a:ext cx="838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A6A673-8C46-4AB7-BB7C-0B71F92E5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48" y="3440347"/>
                <a:ext cx="838563" cy="369332"/>
              </a:xfrm>
              <a:prstGeom prst="rect">
                <a:avLst/>
              </a:prstGeom>
              <a:blipFill>
                <a:blip r:embed="rId15"/>
                <a:stretch>
                  <a:fillRect l="-5109" r="-1313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82441C1E-E6E5-431D-8191-94E9D89A8342}"/>
              </a:ext>
            </a:extLst>
          </p:cNvPr>
          <p:cNvSpPr/>
          <p:nvPr/>
        </p:nvSpPr>
        <p:spPr>
          <a:xfrm>
            <a:off x="5258650" y="371768"/>
            <a:ext cx="2782713" cy="47542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33151-63DF-4FC0-AEE0-DA7C9220C447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8718894" y="2711125"/>
            <a:ext cx="0" cy="192125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280C2983-97A1-44E2-8D90-09EAEBF206BE}"/>
              </a:ext>
            </a:extLst>
          </p:cNvPr>
          <p:cNvSpPr/>
          <p:nvPr/>
        </p:nvSpPr>
        <p:spPr>
          <a:xfrm>
            <a:off x="8677619" y="2628575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16A8CAF-4335-487F-AEEB-1FF80D6C8AAB}"/>
              </a:ext>
            </a:extLst>
          </p:cNvPr>
          <p:cNvSpPr/>
          <p:nvPr/>
        </p:nvSpPr>
        <p:spPr>
          <a:xfrm>
            <a:off x="1256744" y="3850340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EE2D0A4-65A7-4A61-8606-A63323A03FB5}"/>
              </a:ext>
            </a:extLst>
          </p:cNvPr>
          <p:cNvSpPr/>
          <p:nvPr/>
        </p:nvSpPr>
        <p:spPr>
          <a:xfrm>
            <a:off x="1261526" y="1516869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EE188A4B-BB09-4C21-88DB-5F3C348532A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730821" y="4632376"/>
            <a:ext cx="98807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70AAEFD-81DE-423B-91C3-C15EFA3C82F1}"/>
              </a:ext>
            </a:extLst>
          </p:cNvPr>
          <p:cNvSpPr txBox="1"/>
          <p:nvPr/>
        </p:nvSpPr>
        <p:spPr>
          <a:xfrm>
            <a:off x="5717487" y="5217389"/>
            <a:ext cx="18578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SSR Combiner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CEE8761-6D43-42B9-9F96-C69D207FDB7A}"/>
              </a:ext>
            </a:extLst>
          </p:cNvPr>
          <p:cNvSpPr/>
          <p:nvPr/>
        </p:nvSpPr>
        <p:spPr>
          <a:xfrm>
            <a:off x="5810745" y="1869442"/>
            <a:ext cx="1263659" cy="16875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399E305-CB11-4971-89B6-42687F25B079}"/>
              </a:ext>
            </a:extLst>
          </p:cNvPr>
          <p:cNvCxnSpPr>
            <a:cxnSpLocks/>
            <a:endCxn id="285" idx="2"/>
          </p:cNvCxnSpPr>
          <p:nvPr/>
        </p:nvCxnSpPr>
        <p:spPr>
          <a:xfrm flipV="1">
            <a:off x="6442574" y="3557013"/>
            <a:ext cx="1" cy="79727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9125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551F-0270-428B-ABA1-E73B5470D876}"/>
              </a:ext>
            </a:extLst>
          </p:cNvPr>
          <p:cNvSpPr/>
          <p:nvPr/>
        </p:nvSpPr>
        <p:spPr>
          <a:xfrm>
            <a:off x="1945008" y="79407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22C49-D75C-4481-B623-A16CD5DF00D3}"/>
              </a:ext>
            </a:extLst>
          </p:cNvPr>
          <p:cNvSpPr/>
          <p:nvPr/>
        </p:nvSpPr>
        <p:spPr>
          <a:xfrm>
            <a:off x="1945008" y="179991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FCFEC-96A0-4A57-BD14-04E630AF6998}"/>
              </a:ext>
            </a:extLst>
          </p:cNvPr>
          <p:cNvSpPr/>
          <p:nvPr/>
        </p:nvSpPr>
        <p:spPr>
          <a:xfrm>
            <a:off x="5988750" y="794079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DEE6D-FB0D-4F3C-ACE3-812A743ADD44}"/>
              </a:ext>
            </a:extLst>
          </p:cNvPr>
          <p:cNvSpPr/>
          <p:nvPr/>
        </p:nvSpPr>
        <p:spPr>
          <a:xfrm>
            <a:off x="5988750" y="1694197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7CE2E-43C0-4738-A396-8BD0B9F5A022}"/>
              </a:ext>
            </a:extLst>
          </p:cNvPr>
          <p:cNvSpPr/>
          <p:nvPr/>
        </p:nvSpPr>
        <p:spPr>
          <a:xfrm>
            <a:off x="5988750" y="3007492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C8F30-D348-4EAC-8075-4C60D717124E}"/>
              </a:ext>
            </a:extLst>
          </p:cNvPr>
          <p:cNvSpPr/>
          <p:nvPr/>
        </p:nvSpPr>
        <p:spPr>
          <a:xfrm>
            <a:off x="5988750" y="3889070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FA3478-ABC2-4875-8852-7D11FFCEF73B}"/>
              </a:ext>
            </a:extLst>
          </p:cNvPr>
          <p:cNvSpPr/>
          <p:nvPr/>
        </p:nvSpPr>
        <p:spPr>
          <a:xfrm>
            <a:off x="3231784" y="1280739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F4656E-0E11-49A7-BC63-9A4B20EB488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63448" y="107217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0A6CD1-ACBF-47BE-9523-AEEB1BFA57F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63448" y="207801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434901-981A-412B-A690-068E7909C6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46823" y="1070110"/>
            <a:ext cx="271175" cy="296843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18B4F-B16B-49F9-A8E8-7E465582DBF6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046823" y="1783228"/>
            <a:ext cx="271175" cy="30269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E2BB0F-7DD8-483C-9719-9B2BABC881AB}"/>
                  </a:ext>
                </a:extLst>
              </p:cNvPr>
              <p:cNvSpPr txBox="1"/>
              <p:nvPr/>
            </p:nvSpPr>
            <p:spPr>
              <a:xfrm>
                <a:off x="3406110" y="1390424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E2BB0F-7DD8-483C-9719-9B2BABC88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10" y="1390424"/>
                <a:ext cx="237244" cy="369332"/>
              </a:xfrm>
              <a:prstGeom prst="rect">
                <a:avLst/>
              </a:prstGeom>
              <a:blipFill>
                <a:blip r:embed="rId2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764F02-5FC1-4A03-8CD0-C4142FAA0C7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40265" y="2078010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BD4DAB-6E54-4DBE-881A-5D31E48F860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40265" y="1072170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FA0726-1A31-47D4-949D-AE7C2A1F9602}"/>
                  </a:ext>
                </a:extLst>
              </p:cNvPr>
              <p:cNvSpPr txBox="1"/>
              <p:nvPr/>
            </p:nvSpPr>
            <p:spPr>
              <a:xfrm>
                <a:off x="2156381" y="887504"/>
                <a:ext cx="504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FA0726-1A31-47D4-949D-AE7C2A1F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81" y="887504"/>
                <a:ext cx="504176" cy="369332"/>
              </a:xfrm>
              <a:prstGeom prst="rect">
                <a:avLst/>
              </a:prstGeom>
              <a:blipFill>
                <a:blip r:embed="rId3"/>
                <a:stretch>
                  <a:fillRect l="-14634" r="-609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6BFA3-DF58-4074-96A5-60578E374708}"/>
                  </a:ext>
                </a:extLst>
              </p:cNvPr>
              <p:cNvSpPr txBox="1"/>
              <p:nvPr/>
            </p:nvSpPr>
            <p:spPr>
              <a:xfrm>
                <a:off x="2155772" y="1869442"/>
                <a:ext cx="505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16BFA3-DF58-4074-96A5-60578E37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2" y="1869442"/>
                <a:ext cx="505395" cy="369332"/>
              </a:xfrm>
              <a:prstGeom prst="rect">
                <a:avLst/>
              </a:prstGeom>
              <a:blipFill>
                <a:blip r:embed="rId4"/>
                <a:stretch>
                  <a:fillRect l="-14458" r="-361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4C9D587-60F5-4A06-9BDD-104DDCDC7238}"/>
              </a:ext>
            </a:extLst>
          </p:cNvPr>
          <p:cNvSpPr/>
          <p:nvPr/>
        </p:nvSpPr>
        <p:spPr>
          <a:xfrm>
            <a:off x="1945008" y="3094256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6A032E-D277-48D7-BC42-30A788E8F83E}"/>
              </a:ext>
            </a:extLst>
          </p:cNvPr>
          <p:cNvSpPr/>
          <p:nvPr/>
        </p:nvSpPr>
        <p:spPr>
          <a:xfrm>
            <a:off x="1945008" y="4100096"/>
            <a:ext cx="918440" cy="556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CEC285-86E9-4E6C-AC2E-36779FD7C8CD}"/>
              </a:ext>
            </a:extLst>
          </p:cNvPr>
          <p:cNvSpPr/>
          <p:nvPr/>
        </p:nvSpPr>
        <p:spPr>
          <a:xfrm>
            <a:off x="3231784" y="3580916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B4D2CE-62A7-458F-9D16-5C479116B0D6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863448" y="3372347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735000-BA82-4238-B7FB-5ED25DC5B3E6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63448" y="4378187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6EAA2D-E546-4473-8F72-0BAB467472C7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054651" y="3372346"/>
            <a:ext cx="263347" cy="29478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A9759A-03DD-4DAE-946E-CE1E5E617163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3058078" y="4083405"/>
            <a:ext cx="259920" cy="29478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4BA7CB-288C-4FEE-B528-59580A71EA57}"/>
                  </a:ext>
                </a:extLst>
              </p:cNvPr>
              <p:cNvSpPr txBox="1"/>
              <p:nvPr/>
            </p:nvSpPr>
            <p:spPr>
              <a:xfrm>
                <a:off x="3406110" y="3690601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4BA7CB-288C-4FEE-B528-59580A71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10" y="3690601"/>
                <a:ext cx="237244" cy="369332"/>
              </a:xfrm>
              <a:prstGeom prst="rect">
                <a:avLst/>
              </a:prstGeom>
              <a:blipFill>
                <a:blip r:embed="rId5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7788E0-7ECF-403C-BB1A-C2ABE46C2C6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640265" y="4378187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C4B88F-73A6-4243-A502-90ADB7F1639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640265" y="3372347"/>
            <a:ext cx="30474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FDB32F-D5D4-4C91-A918-7FECF3EE96F3}"/>
                  </a:ext>
                </a:extLst>
              </p:cNvPr>
              <p:cNvSpPr txBox="1"/>
              <p:nvPr/>
            </p:nvSpPr>
            <p:spPr>
              <a:xfrm>
                <a:off x="2118358" y="3187681"/>
                <a:ext cx="580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FDB32F-D5D4-4C91-A918-7FECF3EE9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58" y="3187681"/>
                <a:ext cx="580223" cy="369332"/>
              </a:xfrm>
              <a:prstGeom prst="rect">
                <a:avLst/>
              </a:prstGeom>
              <a:blipFill>
                <a:blip r:embed="rId6"/>
                <a:stretch>
                  <a:fillRect l="-11458" r="-4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6AD692-7758-4664-9056-758D441A9821}"/>
                  </a:ext>
                </a:extLst>
              </p:cNvPr>
              <p:cNvSpPr txBox="1"/>
              <p:nvPr/>
            </p:nvSpPr>
            <p:spPr>
              <a:xfrm>
                <a:off x="2118550" y="4169619"/>
                <a:ext cx="579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6AD692-7758-4664-9056-758D441A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50" y="4169619"/>
                <a:ext cx="579839" cy="369332"/>
              </a:xfrm>
              <a:prstGeom prst="rect">
                <a:avLst/>
              </a:prstGeom>
              <a:blipFill>
                <a:blip r:embed="rId7"/>
                <a:stretch>
                  <a:fillRect l="-12632" r="-421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FF2F26-6612-4630-961F-3405C7A602EC}"/>
              </a:ext>
            </a:extLst>
          </p:cNvPr>
          <p:cNvCxnSpPr>
            <a:cxnSpLocks/>
          </p:cNvCxnSpPr>
          <p:nvPr/>
        </p:nvCxnSpPr>
        <p:spPr>
          <a:xfrm>
            <a:off x="159801" y="1556917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066D29-2DB8-4FA8-ADCD-8B2FA3CFFE90}"/>
              </a:ext>
            </a:extLst>
          </p:cNvPr>
          <p:cNvCxnSpPr>
            <a:cxnSpLocks/>
          </p:cNvCxnSpPr>
          <p:nvPr/>
        </p:nvCxnSpPr>
        <p:spPr>
          <a:xfrm>
            <a:off x="171635" y="3885405"/>
            <a:ext cx="1138893" cy="36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88F995-E555-4E1C-91F4-B5F65BEB9A0A}"/>
              </a:ext>
            </a:extLst>
          </p:cNvPr>
          <p:cNvCxnSpPr>
            <a:cxnSpLocks/>
          </p:cNvCxnSpPr>
          <p:nvPr/>
        </p:nvCxnSpPr>
        <p:spPr>
          <a:xfrm flipV="1">
            <a:off x="1310528" y="2078010"/>
            <a:ext cx="329737" cy="18202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BA8F752-4DD1-45D7-A023-87BFE584EA2B}"/>
              </a:ext>
            </a:extLst>
          </p:cNvPr>
          <p:cNvCxnSpPr>
            <a:cxnSpLocks/>
          </p:cNvCxnSpPr>
          <p:nvPr/>
        </p:nvCxnSpPr>
        <p:spPr>
          <a:xfrm>
            <a:off x="1303835" y="3889527"/>
            <a:ext cx="336430" cy="48866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DC32327-7090-462A-B213-5AC72BA2F603}"/>
              </a:ext>
            </a:extLst>
          </p:cNvPr>
          <p:cNvCxnSpPr>
            <a:cxnSpLocks/>
          </p:cNvCxnSpPr>
          <p:nvPr/>
        </p:nvCxnSpPr>
        <p:spPr>
          <a:xfrm flipV="1">
            <a:off x="1297485" y="1070110"/>
            <a:ext cx="338328" cy="49484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67DD60-7C72-4D12-A956-FA408E9BC886}"/>
              </a:ext>
            </a:extLst>
          </p:cNvPr>
          <p:cNvCxnSpPr>
            <a:cxnSpLocks/>
          </p:cNvCxnSpPr>
          <p:nvPr/>
        </p:nvCxnSpPr>
        <p:spPr>
          <a:xfrm>
            <a:off x="1303835" y="1564950"/>
            <a:ext cx="338147" cy="180739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CEE802-F8C8-49AE-9F9C-3693B2BAE39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5857" y="1072170"/>
            <a:ext cx="292893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96F1E22-1BC5-4BBE-B3A9-BABDBC3ADC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63759" y="3285583"/>
            <a:ext cx="32499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820487" y="1564950"/>
            <a:ext cx="153827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166B36-8CCF-48EF-B88D-1C92611D6461}"/>
              </a:ext>
            </a:extLst>
          </p:cNvPr>
          <p:cNvCxnSpPr>
            <a:cxnSpLocks/>
          </p:cNvCxnSpPr>
          <p:nvPr/>
        </p:nvCxnSpPr>
        <p:spPr>
          <a:xfrm flipV="1">
            <a:off x="5358765" y="1065819"/>
            <a:ext cx="338328" cy="5092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F2815EC-0CB5-4204-9300-46DE3A5519CF}"/>
              </a:ext>
            </a:extLst>
          </p:cNvPr>
          <p:cNvCxnSpPr>
            <a:cxnSpLocks/>
            <a:stCxn id="254" idx="4"/>
          </p:cNvCxnSpPr>
          <p:nvPr/>
        </p:nvCxnSpPr>
        <p:spPr>
          <a:xfrm>
            <a:off x="5375006" y="1606225"/>
            <a:ext cx="297730" cy="16777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B1F197-C0A7-4BFC-83B7-9E235A0E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63759" y="1972288"/>
            <a:ext cx="32499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5A0E3C6-2F42-4DAD-8B71-5811211932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663759" y="4167161"/>
            <a:ext cx="32499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974B15-A132-4BB1-8085-0154E9D8C813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3820487" y="3862360"/>
            <a:ext cx="153827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0596335-152B-4F1D-A9C4-1A8413A1542D}"/>
              </a:ext>
            </a:extLst>
          </p:cNvPr>
          <p:cNvCxnSpPr>
            <a:cxnSpLocks/>
          </p:cNvCxnSpPr>
          <p:nvPr/>
        </p:nvCxnSpPr>
        <p:spPr>
          <a:xfrm flipV="1">
            <a:off x="5364365" y="1972287"/>
            <a:ext cx="299394" cy="190298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CC55FB3-DBE3-4574-8C2E-C7F47A1815A7}"/>
              </a:ext>
            </a:extLst>
          </p:cNvPr>
          <p:cNvCxnSpPr>
            <a:cxnSpLocks/>
          </p:cNvCxnSpPr>
          <p:nvPr/>
        </p:nvCxnSpPr>
        <p:spPr>
          <a:xfrm>
            <a:off x="5358765" y="3862360"/>
            <a:ext cx="304994" cy="30480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2E78F0-7833-4D4A-9D06-DC9896EDA022}"/>
                  </a:ext>
                </a:extLst>
              </p:cNvPr>
              <p:cNvSpPr txBox="1"/>
              <p:nvPr/>
            </p:nvSpPr>
            <p:spPr>
              <a:xfrm>
                <a:off x="6172126" y="85892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2E78F0-7833-4D4A-9D06-DC9896EDA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26" y="858929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6E99CE5-75B9-43B9-9C6B-99924F41AA2F}"/>
                  </a:ext>
                </a:extLst>
              </p:cNvPr>
              <p:cNvSpPr txBox="1"/>
              <p:nvPr/>
            </p:nvSpPr>
            <p:spPr>
              <a:xfrm>
                <a:off x="6135738" y="1759047"/>
                <a:ext cx="624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6E99CE5-75B9-43B9-9C6B-99924F41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38" y="1759047"/>
                <a:ext cx="624465" cy="369332"/>
              </a:xfrm>
              <a:prstGeom prst="rect">
                <a:avLst/>
              </a:prstGeom>
              <a:blipFill>
                <a:blip r:embed="rId9"/>
                <a:stretch>
                  <a:fillRect l="-6863" r="-392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BAEB93D-7C91-4AF1-9F8E-1F1B9EA91A24}"/>
                  </a:ext>
                </a:extLst>
              </p:cNvPr>
              <p:cNvSpPr txBox="1"/>
              <p:nvPr/>
            </p:nvSpPr>
            <p:spPr>
              <a:xfrm>
                <a:off x="6150261" y="3940968"/>
                <a:ext cx="595419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𝐽𝑀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BAEB93D-7C91-4AF1-9F8E-1F1B9EA91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61" y="3940968"/>
                <a:ext cx="595419" cy="395236"/>
              </a:xfrm>
              <a:prstGeom prst="rect">
                <a:avLst/>
              </a:prstGeom>
              <a:blipFill>
                <a:blip r:embed="rId10"/>
                <a:stretch>
                  <a:fillRect l="-7143" r="-714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12C81F3-321F-4334-A69F-34B6E162EE43}"/>
                  </a:ext>
                </a:extLst>
              </p:cNvPr>
              <p:cNvSpPr txBox="1"/>
              <p:nvPr/>
            </p:nvSpPr>
            <p:spPr>
              <a:xfrm>
                <a:off x="6186649" y="3059390"/>
                <a:ext cx="522643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12C81F3-321F-4334-A69F-34B6E162E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49" y="3059390"/>
                <a:ext cx="522643" cy="395236"/>
              </a:xfrm>
              <a:prstGeom prst="rect">
                <a:avLst/>
              </a:prstGeom>
              <a:blipFill>
                <a:blip r:embed="rId11"/>
                <a:stretch>
                  <a:fillRect l="-8140" r="-814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F16989-492A-4423-8F5E-E7287C0738DC}"/>
              </a:ext>
            </a:extLst>
          </p:cNvPr>
          <p:cNvGrpSpPr/>
          <p:nvPr/>
        </p:nvGrpSpPr>
        <p:grpSpPr>
          <a:xfrm>
            <a:off x="5775134" y="5326829"/>
            <a:ext cx="2382125" cy="556182"/>
            <a:chOff x="6096000" y="5313259"/>
            <a:chExt cx="2086466" cy="5561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C24010-FA02-4688-80A3-C76FECF0EA6D}"/>
                </a:ext>
              </a:extLst>
            </p:cNvPr>
            <p:cNvSpPr/>
            <p:nvPr/>
          </p:nvSpPr>
          <p:spPr>
            <a:xfrm>
              <a:off x="6096000" y="5313259"/>
              <a:ext cx="2086466" cy="556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5D2332F-0EFA-4E49-A5D5-286E22AD1F22}"/>
                </a:ext>
              </a:extLst>
            </p:cNvPr>
            <p:cNvSpPr txBox="1"/>
            <p:nvPr/>
          </p:nvSpPr>
          <p:spPr>
            <a:xfrm>
              <a:off x="6573403" y="5406684"/>
              <a:ext cx="113166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algorithm</a:t>
              </a: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1D00BFFE-B7BF-4687-AED7-F061063F3E21}"/>
              </a:ext>
            </a:extLst>
          </p:cNvPr>
          <p:cNvSpPr/>
          <p:nvPr/>
        </p:nvSpPr>
        <p:spPr>
          <a:xfrm>
            <a:off x="7265316" y="1214025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88B599-728D-456E-BFFD-E155FCA29D1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07190" y="1072170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D1C8659-7F0D-4994-BBAF-D32BF471201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07190" y="1972288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47832DE-361A-42F8-9037-3EB9FAFB1FC1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108358" y="1072169"/>
            <a:ext cx="243172" cy="22807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6E1C834-0385-4825-B952-558ADB88A2BA}"/>
              </a:ext>
            </a:extLst>
          </p:cNvPr>
          <p:cNvCxnSpPr>
            <a:cxnSpLocks/>
            <a:endCxn id="159" idx="3"/>
          </p:cNvCxnSpPr>
          <p:nvPr/>
        </p:nvCxnSpPr>
        <p:spPr>
          <a:xfrm flipV="1">
            <a:off x="7108358" y="1716514"/>
            <a:ext cx="243172" cy="254146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427A53-1231-4F45-8F77-977AB2E1C65D}"/>
                  </a:ext>
                </a:extLst>
              </p:cNvPr>
              <p:cNvSpPr txBox="1"/>
              <p:nvPr/>
            </p:nvSpPr>
            <p:spPr>
              <a:xfrm>
                <a:off x="7439642" y="1323710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427A53-1231-4F45-8F77-977AB2E1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42" y="1323710"/>
                <a:ext cx="237244" cy="369332"/>
              </a:xfrm>
              <a:prstGeom prst="rect">
                <a:avLst/>
              </a:prstGeom>
              <a:blipFill>
                <a:blip r:embed="rId12"/>
                <a:stretch>
                  <a:fillRect l="-28205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65F07D4-2EE9-45A4-A529-071B73A6B4E7}"/>
              </a:ext>
            </a:extLst>
          </p:cNvPr>
          <p:cNvCxnSpPr>
            <a:cxnSpLocks/>
            <a:stCxn id="159" idx="6"/>
          </p:cNvCxnSpPr>
          <p:nvPr/>
        </p:nvCxnSpPr>
        <p:spPr>
          <a:xfrm>
            <a:off x="7854019" y="1508377"/>
            <a:ext cx="148951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8AE2E6A8-B2CE-43D3-AA04-2090B0913718}"/>
              </a:ext>
            </a:extLst>
          </p:cNvPr>
          <p:cNvSpPr/>
          <p:nvPr/>
        </p:nvSpPr>
        <p:spPr>
          <a:xfrm>
            <a:off x="7263330" y="3453516"/>
            <a:ext cx="588703" cy="5887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0A28449-3994-4515-BD94-CDB4E83BBEC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907190" y="3285583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9ACA177-49CC-470B-A0B8-29A16B02219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907190" y="4167161"/>
            <a:ext cx="20116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33BB285-0D23-404F-AAF0-61A13EB5D6B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105088" y="3285583"/>
            <a:ext cx="244456" cy="25414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9152AE0-C651-42AD-8EDF-9113C83B7261}"/>
              </a:ext>
            </a:extLst>
          </p:cNvPr>
          <p:cNvCxnSpPr>
            <a:cxnSpLocks/>
            <a:endCxn id="166" idx="3"/>
          </p:cNvCxnSpPr>
          <p:nvPr/>
        </p:nvCxnSpPr>
        <p:spPr>
          <a:xfrm flipV="1">
            <a:off x="7101820" y="3956005"/>
            <a:ext cx="247724" cy="20080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0767C41-7EE3-4A2F-96E6-5614AC5C4CBA}"/>
                  </a:ext>
                </a:extLst>
              </p:cNvPr>
              <p:cNvSpPr txBox="1"/>
              <p:nvPr/>
            </p:nvSpPr>
            <p:spPr>
              <a:xfrm>
                <a:off x="7437656" y="3563201"/>
                <a:ext cx="237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0767C41-7EE3-4A2F-96E6-5614AC5C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656" y="3563201"/>
                <a:ext cx="237244" cy="369332"/>
              </a:xfrm>
              <a:prstGeom prst="rect">
                <a:avLst/>
              </a:prstGeom>
              <a:blipFill>
                <a:blip r:embed="rId13"/>
                <a:stretch>
                  <a:fillRect l="-28205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D26CBE7-6FB4-4198-A447-80827C82E1F9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7852033" y="3747868"/>
            <a:ext cx="1491501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A656F92-CCDC-4936-8413-C25748B52EF8}"/>
                  </a:ext>
                </a:extLst>
              </p:cNvPr>
              <p:cNvSpPr txBox="1"/>
              <p:nvPr/>
            </p:nvSpPr>
            <p:spPr>
              <a:xfrm>
                <a:off x="8980372" y="1051280"/>
                <a:ext cx="760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A656F92-CCDC-4936-8413-C25748B5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372" y="1051280"/>
                <a:ext cx="760400" cy="369332"/>
              </a:xfrm>
              <a:prstGeom prst="rect">
                <a:avLst/>
              </a:prstGeom>
              <a:blipFill>
                <a:blip r:embed="rId14"/>
                <a:stretch>
                  <a:fillRect l="-9600" r="-144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/>
              <p:nvPr/>
            </p:nvSpPr>
            <p:spPr>
              <a:xfrm>
                <a:off x="8992427" y="3254975"/>
                <a:ext cx="736292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427" y="3254975"/>
                <a:ext cx="736292" cy="395236"/>
              </a:xfrm>
              <a:prstGeom prst="rect">
                <a:avLst/>
              </a:prstGeom>
              <a:blipFill>
                <a:blip r:embed="rId15"/>
                <a:stretch>
                  <a:fillRect l="-9917" r="-1487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/>
              <p:nvPr/>
            </p:nvSpPr>
            <p:spPr>
              <a:xfrm>
                <a:off x="234139" y="1029359"/>
                <a:ext cx="733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A2CD7B-CEAD-4468-883C-E1174652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9" y="1029359"/>
                <a:ext cx="733342" cy="369332"/>
              </a:xfrm>
              <a:prstGeom prst="rect">
                <a:avLst/>
              </a:prstGeom>
              <a:blipFill>
                <a:blip r:embed="rId16"/>
                <a:stretch>
                  <a:fillRect l="-4959" r="-148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EBD9B4-7603-45F5-9FE6-1900E46B7E70}"/>
                  </a:ext>
                </a:extLst>
              </p:cNvPr>
              <p:cNvSpPr txBox="1"/>
              <p:nvPr/>
            </p:nvSpPr>
            <p:spPr>
              <a:xfrm>
                <a:off x="226137" y="3419638"/>
                <a:ext cx="7400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EBD9B4-7603-45F5-9FE6-1900E46B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7" y="3419638"/>
                <a:ext cx="740074" cy="369332"/>
              </a:xfrm>
              <a:prstGeom prst="rect">
                <a:avLst/>
              </a:prstGeom>
              <a:blipFill>
                <a:blip r:embed="rId17"/>
                <a:stretch>
                  <a:fillRect l="-4959" r="-1570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7B90B648-5274-4007-8C76-A251590593EA}"/>
              </a:ext>
            </a:extLst>
          </p:cNvPr>
          <p:cNvSpPr txBox="1"/>
          <p:nvPr/>
        </p:nvSpPr>
        <p:spPr>
          <a:xfrm>
            <a:off x="1579918" y="5217389"/>
            <a:ext cx="19412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MIMO Channel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9DA8492-F047-4085-940B-87F31574B44B}"/>
              </a:ext>
            </a:extLst>
          </p:cNvPr>
          <p:cNvSpPr/>
          <p:nvPr/>
        </p:nvSpPr>
        <p:spPr>
          <a:xfrm>
            <a:off x="1147678" y="373968"/>
            <a:ext cx="3002961" cy="47542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/>
              <p:nvPr/>
            </p:nvSpPr>
            <p:spPr>
              <a:xfrm>
                <a:off x="4227470" y="1118648"/>
                <a:ext cx="758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C5EC28-FCF6-4EC1-A1F7-455B93B7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70" y="1118648"/>
                <a:ext cx="758669" cy="369332"/>
              </a:xfrm>
              <a:prstGeom prst="rect">
                <a:avLst/>
              </a:prstGeom>
              <a:blipFill>
                <a:blip r:embed="rId18"/>
                <a:stretch>
                  <a:fillRect l="-4800" r="-144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A6A673-8C46-4AB7-BB7C-0B71F92E5261}"/>
                  </a:ext>
                </a:extLst>
              </p:cNvPr>
              <p:cNvSpPr txBox="1"/>
              <p:nvPr/>
            </p:nvSpPr>
            <p:spPr>
              <a:xfrm>
                <a:off x="4211848" y="3440347"/>
                <a:ext cx="838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CA6A673-8C46-4AB7-BB7C-0B71F92E5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48" y="3440347"/>
                <a:ext cx="838563" cy="369332"/>
              </a:xfrm>
              <a:prstGeom prst="rect">
                <a:avLst/>
              </a:prstGeom>
              <a:blipFill>
                <a:blip r:embed="rId19"/>
                <a:stretch>
                  <a:fillRect l="-5109" r="-1313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82441C1E-E6E5-431D-8191-94E9D89A8342}"/>
              </a:ext>
            </a:extLst>
          </p:cNvPr>
          <p:cNvSpPr/>
          <p:nvPr/>
        </p:nvSpPr>
        <p:spPr>
          <a:xfrm>
            <a:off x="5258651" y="371758"/>
            <a:ext cx="3075724" cy="56921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923647E-AD20-4CB2-8A0E-3F2F665F5BB7}"/>
              </a:ext>
            </a:extLst>
          </p:cNvPr>
          <p:cNvSpPr/>
          <p:nvPr/>
        </p:nvSpPr>
        <p:spPr>
          <a:xfrm>
            <a:off x="5825135" y="2915854"/>
            <a:ext cx="1183464" cy="16439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28682DC-4D81-47A3-80F8-F45C9D254470}"/>
              </a:ext>
            </a:extLst>
          </p:cNvPr>
          <p:cNvCxnSpPr>
            <a:cxnSpLocks/>
          </p:cNvCxnSpPr>
          <p:nvPr/>
        </p:nvCxnSpPr>
        <p:spPr>
          <a:xfrm flipH="1">
            <a:off x="8157260" y="5432090"/>
            <a:ext cx="46194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33151-63DF-4FC0-AEE0-DA7C9220C447}"/>
              </a:ext>
            </a:extLst>
          </p:cNvPr>
          <p:cNvCxnSpPr>
            <a:cxnSpLocks/>
          </p:cNvCxnSpPr>
          <p:nvPr/>
        </p:nvCxnSpPr>
        <p:spPr>
          <a:xfrm flipV="1">
            <a:off x="8619202" y="1504491"/>
            <a:ext cx="0" cy="39275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46F1451-C231-43C2-9BA6-4D1B5EDA2EC7}"/>
              </a:ext>
            </a:extLst>
          </p:cNvPr>
          <p:cNvCxnSpPr>
            <a:cxnSpLocks/>
          </p:cNvCxnSpPr>
          <p:nvPr/>
        </p:nvCxnSpPr>
        <p:spPr>
          <a:xfrm flipV="1">
            <a:off x="8771602" y="3747869"/>
            <a:ext cx="0" cy="204171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2D1EDC9-20EC-40D8-833B-1176BB9D9A7B}"/>
              </a:ext>
            </a:extLst>
          </p:cNvPr>
          <p:cNvCxnSpPr>
            <a:cxnSpLocks/>
          </p:cNvCxnSpPr>
          <p:nvPr/>
        </p:nvCxnSpPr>
        <p:spPr>
          <a:xfrm flipH="1">
            <a:off x="8157260" y="5789586"/>
            <a:ext cx="61434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280C2983-97A1-44E2-8D90-09EAEBF206BE}"/>
              </a:ext>
            </a:extLst>
          </p:cNvPr>
          <p:cNvSpPr/>
          <p:nvPr/>
        </p:nvSpPr>
        <p:spPr>
          <a:xfrm>
            <a:off x="8582369" y="1466525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B0A4E8F8-06AB-41FD-ABD1-6CE40DC2205F}"/>
              </a:ext>
            </a:extLst>
          </p:cNvPr>
          <p:cNvSpPr/>
          <p:nvPr/>
        </p:nvSpPr>
        <p:spPr>
          <a:xfrm>
            <a:off x="8736677" y="3716000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DC7FE3B1-AF7B-415A-B2D7-B25E2A498A98}"/>
              </a:ext>
            </a:extLst>
          </p:cNvPr>
          <p:cNvSpPr/>
          <p:nvPr/>
        </p:nvSpPr>
        <p:spPr>
          <a:xfrm>
            <a:off x="5333731" y="1523675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A015E8A-3FCA-4F4C-8A0A-7B9169892719}"/>
              </a:ext>
            </a:extLst>
          </p:cNvPr>
          <p:cNvSpPr/>
          <p:nvPr/>
        </p:nvSpPr>
        <p:spPr>
          <a:xfrm>
            <a:off x="5327479" y="3824051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16A8CAF-4335-487F-AEEB-1FF80D6C8AAB}"/>
              </a:ext>
            </a:extLst>
          </p:cNvPr>
          <p:cNvSpPr/>
          <p:nvPr/>
        </p:nvSpPr>
        <p:spPr>
          <a:xfrm>
            <a:off x="1256744" y="3850340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EE2D0A4-65A7-4A61-8606-A63323A03FB5}"/>
              </a:ext>
            </a:extLst>
          </p:cNvPr>
          <p:cNvSpPr/>
          <p:nvPr/>
        </p:nvSpPr>
        <p:spPr>
          <a:xfrm>
            <a:off x="1261526" y="1516869"/>
            <a:ext cx="82550" cy="82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4F71EAD-B024-4CE9-AF3C-CDAD26887CBF}"/>
              </a:ext>
            </a:extLst>
          </p:cNvPr>
          <p:cNvCxnSpPr>
            <a:cxnSpLocks/>
          </p:cNvCxnSpPr>
          <p:nvPr/>
        </p:nvCxnSpPr>
        <p:spPr>
          <a:xfrm flipV="1">
            <a:off x="7999193" y="2128379"/>
            <a:ext cx="0" cy="31984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3836C2E-9843-460B-8B09-4C9E1D73903C}"/>
              </a:ext>
            </a:extLst>
          </p:cNvPr>
          <p:cNvCxnSpPr>
            <a:cxnSpLocks/>
          </p:cNvCxnSpPr>
          <p:nvPr/>
        </p:nvCxnSpPr>
        <p:spPr>
          <a:xfrm flipH="1">
            <a:off x="7007775" y="2130372"/>
            <a:ext cx="99141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EE188A4B-BB09-4C21-88DB-5F3C348532A7}"/>
              </a:ext>
            </a:extLst>
          </p:cNvPr>
          <p:cNvCxnSpPr>
            <a:cxnSpLocks/>
          </p:cNvCxnSpPr>
          <p:nvPr/>
        </p:nvCxnSpPr>
        <p:spPr>
          <a:xfrm flipH="1">
            <a:off x="7007774" y="4445252"/>
            <a:ext cx="7217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0CB3DF1-E85A-4466-9169-524F5EFE6869}"/>
              </a:ext>
            </a:extLst>
          </p:cNvPr>
          <p:cNvSpPr/>
          <p:nvPr/>
        </p:nvSpPr>
        <p:spPr>
          <a:xfrm>
            <a:off x="5824310" y="705741"/>
            <a:ext cx="1183464" cy="16439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D70476-F8C7-4782-95C5-DA00DAF01F3B}"/>
              </a:ext>
            </a:extLst>
          </p:cNvPr>
          <p:cNvCxnSpPr>
            <a:cxnSpLocks/>
          </p:cNvCxnSpPr>
          <p:nvPr/>
        </p:nvCxnSpPr>
        <p:spPr>
          <a:xfrm flipH="1" flipV="1">
            <a:off x="7729537" y="4445253"/>
            <a:ext cx="0" cy="87405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D33C351-E260-412E-A3C4-AF2B0130693D}"/>
              </a:ext>
            </a:extLst>
          </p:cNvPr>
          <p:cNvSpPr txBox="1"/>
          <p:nvPr/>
        </p:nvSpPr>
        <p:spPr>
          <a:xfrm>
            <a:off x="5781569" y="6152253"/>
            <a:ext cx="19572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MSR Combiner</a:t>
            </a:r>
          </a:p>
        </p:txBody>
      </p:sp>
    </p:spTree>
    <p:extLst>
      <p:ext uri="{BB962C8B-B14F-4D97-AF65-F5344CB8AC3E}">
        <p14:creationId xmlns:p14="http://schemas.microsoft.com/office/powerpoint/2010/main" val="277184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FF2F26-6612-4630-961F-3405C7A602EC}"/>
              </a:ext>
            </a:extLst>
          </p:cNvPr>
          <p:cNvCxnSpPr>
            <a:cxnSpLocks/>
          </p:cNvCxnSpPr>
          <p:nvPr/>
        </p:nvCxnSpPr>
        <p:spPr>
          <a:xfrm>
            <a:off x="586520" y="494471"/>
            <a:ext cx="0" cy="435090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65F07D4-2EE9-45A4-A529-071B73A6B4E7}"/>
              </a:ext>
            </a:extLst>
          </p:cNvPr>
          <p:cNvCxnSpPr>
            <a:cxnSpLocks/>
          </p:cNvCxnSpPr>
          <p:nvPr/>
        </p:nvCxnSpPr>
        <p:spPr>
          <a:xfrm>
            <a:off x="587194" y="698480"/>
            <a:ext cx="2462596" cy="76929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D26CBE7-6FB4-4198-A447-80827C82E1F9}"/>
              </a:ext>
            </a:extLst>
          </p:cNvPr>
          <p:cNvCxnSpPr>
            <a:cxnSpLocks/>
          </p:cNvCxnSpPr>
          <p:nvPr/>
        </p:nvCxnSpPr>
        <p:spPr>
          <a:xfrm>
            <a:off x="3479316" y="3813443"/>
            <a:ext cx="0" cy="136286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819FA92-F3BD-4740-9666-4369F4252678}"/>
              </a:ext>
            </a:extLst>
          </p:cNvPr>
          <p:cNvCxnSpPr>
            <a:cxnSpLocks/>
          </p:cNvCxnSpPr>
          <p:nvPr/>
        </p:nvCxnSpPr>
        <p:spPr>
          <a:xfrm>
            <a:off x="3049116" y="585142"/>
            <a:ext cx="0" cy="435090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1FE7EBD-45D8-4138-A1B9-D4230CB31DB5}"/>
              </a:ext>
            </a:extLst>
          </p:cNvPr>
          <p:cNvSpPr txBox="1"/>
          <p:nvPr/>
        </p:nvSpPr>
        <p:spPr>
          <a:xfrm>
            <a:off x="112425" y="257129"/>
            <a:ext cx="3590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F4CB24-D1BE-474C-9F22-1652BFFA8885}"/>
              </a:ext>
            </a:extLst>
          </p:cNvPr>
          <p:cNvSpPr txBox="1"/>
          <p:nvPr/>
        </p:nvSpPr>
        <p:spPr>
          <a:xfrm>
            <a:off x="3167433" y="257129"/>
            <a:ext cx="3670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C61CED-E52B-48CE-9131-C0129B4D159A}"/>
              </a:ext>
            </a:extLst>
          </p:cNvPr>
          <p:cNvSpPr txBox="1"/>
          <p:nvPr/>
        </p:nvSpPr>
        <p:spPr>
          <a:xfrm rot="1023570">
            <a:off x="1402802" y="737198"/>
            <a:ext cx="8313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916AA99-251F-467F-AB1C-79F1BE1E8D52}"/>
              </a:ext>
            </a:extLst>
          </p:cNvPr>
          <p:cNvSpPr txBox="1"/>
          <p:nvPr/>
        </p:nvSpPr>
        <p:spPr>
          <a:xfrm rot="20534663">
            <a:off x="1527323" y="1511374"/>
            <a:ext cx="5823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grant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1BEDA4-A721-4552-BE0F-C5EACE0FC62B}"/>
              </a:ext>
            </a:extLst>
          </p:cNvPr>
          <p:cNvSpPr txBox="1"/>
          <p:nvPr/>
        </p:nvSpPr>
        <p:spPr>
          <a:xfrm rot="20534663">
            <a:off x="1587307" y="3116920"/>
            <a:ext cx="4623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ACK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C29F39-6A54-47DA-A2AA-A7D4D65A836E}"/>
              </a:ext>
            </a:extLst>
          </p:cNvPr>
          <p:cNvSpPr txBox="1"/>
          <p:nvPr/>
        </p:nvSpPr>
        <p:spPr>
          <a:xfrm rot="1023570">
            <a:off x="1350191" y="2328438"/>
            <a:ext cx="9366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transmit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463849-E473-4CE9-87A1-408C5F9100B5}"/>
                  </a:ext>
                </a:extLst>
              </p:cNvPr>
              <p:cNvSpPr txBox="1"/>
              <p:nvPr/>
            </p:nvSpPr>
            <p:spPr>
              <a:xfrm>
                <a:off x="3377461" y="3444111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463849-E473-4CE9-87A1-408C5F910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61" y="3444111"/>
                <a:ext cx="198259" cy="369332"/>
              </a:xfrm>
              <a:prstGeom prst="rect">
                <a:avLst/>
              </a:prstGeom>
              <a:blipFill>
                <a:blip r:embed="rId2"/>
                <a:stretch>
                  <a:fillRect l="-27273" r="-2727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AC1AC04-1D5B-4216-946C-3FD012F4E4E7}"/>
              </a:ext>
            </a:extLst>
          </p:cNvPr>
          <p:cNvCxnSpPr>
            <a:cxnSpLocks/>
          </p:cNvCxnSpPr>
          <p:nvPr/>
        </p:nvCxnSpPr>
        <p:spPr>
          <a:xfrm>
            <a:off x="587194" y="2267363"/>
            <a:ext cx="2462596" cy="76929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8BBDFEB-5098-4AE4-A2CA-15A1404050FC}"/>
              </a:ext>
            </a:extLst>
          </p:cNvPr>
          <p:cNvCxnSpPr>
            <a:cxnSpLocks/>
          </p:cNvCxnSpPr>
          <p:nvPr/>
        </p:nvCxnSpPr>
        <p:spPr>
          <a:xfrm flipH="1">
            <a:off x="587194" y="1485640"/>
            <a:ext cx="2462596" cy="76929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A45B11-195B-411D-8915-B78B2556024A}"/>
              </a:ext>
            </a:extLst>
          </p:cNvPr>
          <p:cNvCxnSpPr>
            <a:cxnSpLocks/>
          </p:cNvCxnSpPr>
          <p:nvPr/>
        </p:nvCxnSpPr>
        <p:spPr>
          <a:xfrm flipH="1">
            <a:off x="587194" y="3050329"/>
            <a:ext cx="2462596" cy="76929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9765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</p:cNvCxnSpPr>
          <p:nvPr/>
        </p:nvCxnSpPr>
        <p:spPr>
          <a:xfrm>
            <a:off x="215440" y="179669"/>
            <a:ext cx="491691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974B15-A132-4BB1-8085-0154E9D8C813}"/>
              </a:ext>
            </a:extLst>
          </p:cNvPr>
          <p:cNvCxnSpPr>
            <a:cxnSpLocks/>
          </p:cNvCxnSpPr>
          <p:nvPr/>
        </p:nvCxnSpPr>
        <p:spPr>
          <a:xfrm flipV="1">
            <a:off x="1854412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/>
              <p:nvPr/>
            </p:nvSpPr>
            <p:spPr>
              <a:xfrm>
                <a:off x="857890" y="2720608"/>
                <a:ext cx="354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0" y="2720608"/>
                <a:ext cx="354071" cy="369332"/>
              </a:xfrm>
              <a:prstGeom prst="rect">
                <a:avLst/>
              </a:prstGeom>
              <a:blipFill>
                <a:blip r:embed="rId2"/>
                <a:stretch>
                  <a:fillRect l="-20690" r="-862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234FCAB-C644-4800-9C44-72E24A721A95}"/>
              </a:ext>
            </a:extLst>
          </p:cNvPr>
          <p:cNvCxnSpPr>
            <a:cxnSpLocks/>
          </p:cNvCxnSpPr>
          <p:nvPr/>
        </p:nvCxnSpPr>
        <p:spPr>
          <a:xfrm>
            <a:off x="215440" y="2622971"/>
            <a:ext cx="491691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750BED0-E1FE-4F98-8D6B-854412BEBF63}"/>
              </a:ext>
            </a:extLst>
          </p:cNvPr>
          <p:cNvCxnSpPr>
            <a:cxnSpLocks/>
          </p:cNvCxnSpPr>
          <p:nvPr/>
        </p:nvCxnSpPr>
        <p:spPr>
          <a:xfrm flipV="1">
            <a:off x="215440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D0A182-792C-4352-930E-6387A97C0A23}"/>
              </a:ext>
            </a:extLst>
          </p:cNvPr>
          <p:cNvCxnSpPr>
            <a:cxnSpLocks/>
          </p:cNvCxnSpPr>
          <p:nvPr/>
        </p:nvCxnSpPr>
        <p:spPr>
          <a:xfrm flipV="1">
            <a:off x="3493384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AED3808-35EB-47C6-88E1-5772AB6B5988}"/>
              </a:ext>
            </a:extLst>
          </p:cNvPr>
          <p:cNvCxnSpPr>
            <a:cxnSpLocks/>
          </p:cNvCxnSpPr>
          <p:nvPr/>
        </p:nvCxnSpPr>
        <p:spPr>
          <a:xfrm flipV="1">
            <a:off x="1034926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3CF8A8-F2C5-45BB-B348-3456D436D4DE}"/>
              </a:ext>
            </a:extLst>
          </p:cNvPr>
          <p:cNvCxnSpPr>
            <a:cxnSpLocks/>
          </p:cNvCxnSpPr>
          <p:nvPr/>
        </p:nvCxnSpPr>
        <p:spPr>
          <a:xfrm flipV="1">
            <a:off x="4312870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0D720F-2658-48E3-B477-6D50A18BAE80}"/>
              </a:ext>
            </a:extLst>
          </p:cNvPr>
          <p:cNvSpPr/>
          <p:nvPr/>
        </p:nvSpPr>
        <p:spPr>
          <a:xfrm>
            <a:off x="346967" y="2145762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B5B95F-90F6-4501-A192-2CF3E55F50EA}"/>
              </a:ext>
            </a:extLst>
          </p:cNvPr>
          <p:cNvSpPr/>
          <p:nvPr/>
        </p:nvSpPr>
        <p:spPr>
          <a:xfrm>
            <a:off x="1166453" y="1687666"/>
            <a:ext cx="556432" cy="299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C97E7-BFC3-4598-8C14-5281664E4543}"/>
              </a:ext>
            </a:extLst>
          </p:cNvPr>
          <p:cNvSpPr/>
          <p:nvPr/>
        </p:nvSpPr>
        <p:spPr>
          <a:xfrm>
            <a:off x="3624911" y="2145762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30AEA0-E7B3-461D-BFD2-00CFA36785FB}"/>
              </a:ext>
            </a:extLst>
          </p:cNvPr>
          <p:cNvCxnSpPr>
            <a:cxnSpLocks/>
          </p:cNvCxnSpPr>
          <p:nvPr/>
        </p:nvCxnSpPr>
        <p:spPr>
          <a:xfrm flipV="1">
            <a:off x="5132356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8E97E-307D-4E20-B3D8-ABE29A9D724C}"/>
              </a:ext>
            </a:extLst>
          </p:cNvPr>
          <p:cNvSpPr/>
          <p:nvPr/>
        </p:nvSpPr>
        <p:spPr>
          <a:xfrm>
            <a:off x="4444397" y="2150881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0C2EEB-BE89-4D6D-8CF1-649119D68FEA}"/>
                  </a:ext>
                </a:extLst>
              </p:cNvPr>
              <p:cNvSpPr txBox="1"/>
              <p:nvPr/>
            </p:nvSpPr>
            <p:spPr>
              <a:xfrm>
                <a:off x="1673817" y="2720608"/>
                <a:ext cx="361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0C2EEB-BE89-4D6D-8CF1-649119D6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17" y="2720608"/>
                <a:ext cx="361189" cy="369332"/>
              </a:xfrm>
              <a:prstGeom prst="rect">
                <a:avLst/>
              </a:prstGeom>
              <a:blipFill>
                <a:blip r:embed="rId3"/>
                <a:stretch>
                  <a:fillRect l="-20339" r="-847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DCE277-14B3-4403-B4BD-264AA5057F51}"/>
                  </a:ext>
                </a:extLst>
              </p:cNvPr>
              <p:cNvSpPr txBox="1"/>
              <p:nvPr/>
            </p:nvSpPr>
            <p:spPr>
              <a:xfrm>
                <a:off x="4125767" y="2720608"/>
                <a:ext cx="374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DCE277-14B3-4403-B4BD-264AA5057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67" y="2720608"/>
                <a:ext cx="374205" cy="369332"/>
              </a:xfrm>
              <a:prstGeom prst="rect">
                <a:avLst/>
              </a:prstGeom>
              <a:blipFill>
                <a:blip r:embed="rId4"/>
                <a:stretch>
                  <a:fillRect l="-19672" r="-163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A2DD0EA-1569-44CC-93C0-5A0E8AB69F53}"/>
              </a:ext>
            </a:extLst>
          </p:cNvPr>
          <p:cNvSpPr/>
          <p:nvPr/>
        </p:nvSpPr>
        <p:spPr>
          <a:xfrm>
            <a:off x="4444397" y="1687666"/>
            <a:ext cx="556432" cy="299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E2B511-0BD5-4699-9377-995C36A8E58E}"/>
              </a:ext>
            </a:extLst>
          </p:cNvPr>
          <p:cNvCxnSpPr>
            <a:cxnSpLocks/>
          </p:cNvCxnSpPr>
          <p:nvPr/>
        </p:nvCxnSpPr>
        <p:spPr>
          <a:xfrm flipV="1">
            <a:off x="2673898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4DFB1-B779-4802-AB52-8C8356356A0F}"/>
                  </a:ext>
                </a:extLst>
              </p:cNvPr>
              <p:cNvSpPr txBox="1"/>
              <p:nvPr/>
            </p:nvSpPr>
            <p:spPr>
              <a:xfrm>
                <a:off x="2907028" y="1216654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4DFB1-B779-4802-AB52-8C835635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028" y="1216654"/>
                <a:ext cx="331822" cy="369332"/>
              </a:xfrm>
              <a:prstGeom prst="rect">
                <a:avLst/>
              </a:prstGeom>
              <a:blipFill>
                <a:blip r:embed="rId5"/>
                <a:stretch>
                  <a:fillRect l="-5556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5CDB86-F61C-458C-99D5-BFE459743CCF}"/>
                  </a:ext>
                </a:extLst>
              </p:cNvPr>
              <p:cNvSpPr txBox="1"/>
              <p:nvPr/>
            </p:nvSpPr>
            <p:spPr>
              <a:xfrm>
                <a:off x="2917730" y="2720608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5CDB86-F61C-458C-99D5-BFE45974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30" y="2720608"/>
                <a:ext cx="331822" cy="369332"/>
              </a:xfrm>
              <a:prstGeom prst="rect">
                <a:avLst/>
              </a:prstGeom>
              <a:blipFill>
                <a:blip r:embed="rId6"/>
                <a:stretch>
                  <a:fillRect l="-5556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DB9EB3C-280C-46A3-9C1A-B8A2CF63CD7D}"/>
              </a:ext>
            </a:extLst>
          </p:cNvPr>
          <p:cNvSpPr/>
          <p:nvPr/>
        </p:nvSpPr>
        <p:spPr>
          <a:xfrm>
            <a:off x="346967" y="1229569"/>
            <a:ext cx="556432" cy="299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05A1F8-8A27-4958-8FDA-EA1089EDFC4F}"/>
              </a:ext>
            </a:extLst>
          </p:cNvPr>
          <p:cNvSpPr/>
          <p:nvPr/>
        </p:nvSpPr>
        <p:spPr>
          <a:xfrm>
            <a:off x="1985939" y="739143"/>
            <a:ext cx="556432" cy="2993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6DB2F-1889-41F6-9AF1-0051B7948958}"/>
              </a:ext>
            </a:extLst>
          </p:cNvPr>
          <p:cNvSpPr/>
          <p:nvPr/>
        </p:nvSpPr>
        <p:spPr>
          <a:xfrm>
            <a:off x="346967" y="313375"/>
            <a:ext cx="556432" cy="29939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6E640-11E7-4112-B302-D286555BCE28}"/>
              </a:ext>
            </a:extLst>
          </p:cNvPr>
          <p:cNvSpPr/>
          <p:nvPr/>
        </p:nvSpPr>
        <p:spPr>
          <a:xfrm>
            <a:off x="1166453" y="739143"/>
            <a:ext cx="556432" cy="2993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018EA1-A0C5-403A-A58A-59E635578D4D}"/>
              </a:ext>
            </a:extLst>
          </p:cNvPr>
          <p:cNvSpPr/>
          <p:nvPr/>
        </p:nvSpPr>
        <p:spPr>
          <a:xfrm>
            <a:off x="1985939" y="313375"/>
            <a:ext cx="556432" cy="29939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A33B35-27D8-428C-9B65-C3023DBE3A4B}"/>
              </a:ext>
            </a:extLst>
          </p:cNvPr>
          <p:cNvSpPr/>
          <p:nvPr/>
        </p:nvSpPr>
        <p:spPr>
          <a:xfrm>
            <a:off x="3624911" y="739143"/>
            <a:ext cx="556432" cy="2993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F63C64-A51E-410A-8056-D0D4438E734B}"/>
              </a:ext>
            </a:extLst>
          </p:cNvPr>
          <p:cNvSpPr/>
          <p:nvPr/>
        </p:nvSpPr>
        <p:spPr>
          <a:xfrm>
            <a:off x="3624911" y="313375"/>
            <a:ext cx="556432" cy="29939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9EA5DF-8872-498D-87C2-21E4FD946075}"/>
              </a:ext>
            </a:extLst>
          </p:cNvPr>
          <p:cNvSpPr/>
          <p:nvPr/>
        </p:nvSpPr>
        <p:spPr>
          <a:xfrm>
            <a:off x="4444397" y="1229569"/>
            <a:ext cx="556432" cy="299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B78C674-A10E-424B-9E1C-63D5F84DE503}"/>
              </a:ext>
            </a:extLst>
          </p:cNvPr>
          <p:cNvCxnSpPr>
            <a:cxnSpLocks/>
          </p:cNvCxnSpPr>
          <p:nvPr/>
        </p:nvCxnSpPr>
        <p:spPr>
          <a:xfrm>
            <a:off x="215440" y="179669"/>
            <a:ext cx="491691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974B15-A132-4BB1-8085-0154E9D8C813}"/>
              </a:ext>
            </a:extLst>
          </p:cNvPr>
          <p:cNvCxnSpPr>
            <a:cxnSpLocks/>
          </p:cNvCxnSpPr>
          <p:nvPr/>
        </p:nvCxnSpPr>
        <p:spPr>
          <a:xfrm flipV="1">
            <a:off x="1854412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/>
              <p:nvPr/>
            </p:nvSpPr>
            <p:spPr>
              <a:xfrm>
                <a:off x="857890" y="2720608"/>
                <a:ext cx="354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61A486-44AE-4720-9EA9-F799AB5B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0" y="2720608"/>
                <a:ext cx="354071" cy="369332"/>
              </a:xfrm>
              <a:prstGeom prst="rect">
                <a:avLst/>
              </a:prstGeom>
              <a:blipFill>
                <a:blip r:embed="rId2"/>
                <a:stretch>
                  <a:fillRect l="-20690" r="-862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234FCAB-C644-4800-9C44-72E24A721A95}"/>
              </a:ext>
            </a:extLst>
          </p:cNvPr>
          <p:cNvCxnSpPr>
            <a:cxnSpLocks/>
          </p:cNvCxnSpPr>
          <p:nvPr/>
        </p:nvCxnSpPr>
        <p:spPr>
          <a:xfrm>
            <a:off x="215440" y="2622971"/>
            <a:ext cx="491691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750BED0-E1FE-4F98-8D6B-854412BEBF63}"/>
              </a:ext>
            </a:extLst>
          </p:cNvPr>
          <p:cNvCxnSpPr>
            <a:cxnSpLocks/>
          </p:cNvCxnSpPr>
          <p:nvPr/>
        </p:nvCxnSpPr>
        <p:spPr>
          <a:xfrm flipV="1">
            <a:off x="215440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D0A182-792C-4352-930E-6387A97C0A23}"/>
              </a:ext>
            </a:extLst>
          </p:cNvPr>
          <p:cNvCxnSpPr>
            <a:cxnSpLocks/>
          </p:cNvCxnSpPr>
          <p:nvPr/>
        </p:nvCxnSpPr>
        <p:spPr>
          <a:xfrm flipV="1">
            <a:off x="3493384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AED3808-35EB-47C6-88E1-5772AB6B5988}"/>
              </a:ext>
            </a:extLst>
          </p:cNvPr>
          <p:cNvCxnSpPr>
            <a:cxnSpLocks/>
          </p:cNvCxnSpPr>
          <p:nvPr/>
        </p:nvCxnSpPr>
        <p:spPr>
          <a:xfrm flipV="1">
            <a:off x="1034926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3CF8A8-F2C5-45BB-B348-3456D436D4DE}"/>
              </a:ext>
            </a:extLst>
          </p:cNvPr>
          <p:cNvCxnSpPr>
            <a:cxnSpLocks/>
          </p:cNvCxnSpPr>
          <p:nvPr/>
        </p:nvCxnSpPr>
        <p:spPr>
          <a:xfrm flipV="1">
            <a:off x="4312870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0D720F-2658-48E3-B477-6D50A18BAE80}"/>
              </a:ext>
            </a:extLst>
          </p:cNvPr>
          <p:cNvSpPr/>
          <p:nvPr/>
        </p:nvSpPr>
        <p:spPr>
          <a:xfrm>
            <a:off x="346967" y="2145762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B5B95F-90F6-4501-A192-2CF3E55F50EA}"/>
              </a:ext>
            </a:extLst>
          </p:cNvPr>
          <p:cNvSpPr/>
          <p:nvPr/>
        </p:nvSpPr>
        <p:spPr>
          <a:xfrm>
            <a:off x="1166453" y="1687666"/>
            <a:ext cx="556432" cy="299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C97E7-BFC3-4598-8C14-5281664E4543}"/>
              </a:ext>
            </a:extLst>
          </p:cNvPr>
          <p:cNvSpPr/>
          <p:nvPr/>
        </p:nvSpPr>
        <p:spPr>
          <a:xfrm>
            <a:off x="3624911" y="2145762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30AEA0-E7B3-461D-BFD2-00CFA36785FB}"/>
              </a:ext>
            </a:extLst>
          </p:cNvPr>
          <p:cNvCxnSpPr>
            <a:cxnSpLocks/>
          </p:cNvCxnSpPr>
          <p:nvPr/>
        </p:nvCxnSpPr>
        <p:spPr>
          <a:xfrm flipV="1">
            <a:off x="5132356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8E97E-307D-4E20-B3D8-ABE29A9D724C}"/>
              </a:ext>
            </a:extLst>
          </p:cNvPr>
          <p:cNvSpPr/>
          <p:nvPr/>
        </p:nvSpPr>
        <p:spPr>
          <a:xfrm>
            <a:off x="4444397" y="2150881"/>
            <a:ext cx="556432" cy="299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0C2EEB-BE89-4D6D-8CF1-649119D68FEA}"/>
                  </a:ext>
                </a:extLst>
              </p:cNvPr>
              <p:cNvSpPr txBox="1"/>
              <p:nvPr/>
            </p:nvSpPr>
            <p:spPr>
              <a:xfrm>
                <a:off x="1673817" y="2720608"/>
                <a:ext cx="361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0C2EEB-BE89-4D6D-8CF1-649119D6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17" y="2720608"/>
                <a:ext cx="361189" cy="369332"/>
              </a:xfrm>
              <a:prstGeom prst="rect">
                <a:avLst/>
              </a:prstGeom>
              <a:blipFill>
                <a:blip r:embed="rId3"/>
                <a:stretch>
                  <a:fillRect l="-20339" r="-847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DCE277-14B3-4403-B4BD-264AA5057F51}"/>
                  </a:ext>
                </a:extLst>
              </p:cNvPr>
              <p:cNvSpPr txBox="1"/>
              <p:nvPr/>
            </p:nvSpPr>
            <p:spPr>
              <a:xfrm>
                <a:off x="4125767" y="2720608"/>
                <a:ext cx="374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DCE277-14B3-4403-B4BD-264AA5057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67" y="2720608"/>
                <a:ext cx="374205" cy="369332"/>
              </a:xfrm>
              <a:prstGeom prst="rect">
                <a:avLst/>
              </a:prstGeom>
              <a:blipFill>
                <a:blip r:embed="rId4"/>
                <a:stretch>
                  <a:fillRect l="-19672" r="-163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A2DD0EA-1569-44CC-93C0-5A0E8AB69F53}"/>
              </a:ext>
            </a:extLst>
          </p:cNvPr>
          <p:cNvSpPr/>
          <p:nvPr/>
        </p:nvSpPr>
        <p:spPr>
          <a:xfrm>
            <a:off x="4444397" y="1687666"/>
            <a:ext cx="556432" cy="299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E2B511-0BD5-4699-9377-995C36A8E58E}"/>
              </a:ext>
            </a:extLst>
          </p:cNvPr>
          <p:cNvCxnSpPr>
            <a:cxnSpLocks/>
          </p:cNvCxnSpPr>
          <p:nvPr/>
        </p:nvCxnSpPr>
        <p:spPr>
          <a:xfrm flipV="1">
            <a:off x="2673898" y="179669"/>
            <a:ext cx="0" cy="244330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4DFB1-B779-4802-AB52-8C8356356A0F}"/>
                  </a:ext>
                </a:extLst>
              </p:cNvPr>
              <p:cNvSpPr txBox="1"/>
              <p:nvPr/>
            </p:nvSpPr>
            <p:spPr>
              <a:xfrm>
                <a:off x="2907028" y="1216654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4DFB1-B779-4802-AB52-8C835635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028" y="1216654"/>
                <a:ext cx="331822" cy="369332"/>
              </a:xfrm>
              <a:prstGeom prst="rect">
                <a:avLst/>
              </a:prstGeom>
              <a:blipFill>
                <a:blip r:embed="rId5"/>
                <a:stretch>
                  <a:fillRect l="-5556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5CDB86-F61C-458C-99D5-BFE459743CCF}"/>
                  </a:ext>
                </a:extLst>
              </p:cNvPr>
              <p:cNvSpPr txBox="1"/>
              <p:nvPr/>
            </p:nvSpPr>
            <p:spPr>
              <a:xfrm>
                <a:off x="2917730" y="2720608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5CDB86-F61C-458C-99D5-BFE45974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30" y="2720608"/>
                <a:ext cx="331822" cy="369332"/>
              </a:xfrm>
              <a:prstGeom prst="rect">
                <a:avLst/>
              </a:prstGeom>
              <a:blipFill>
                <a:blip r:embed="rId6"/>
                <a:stretch>
                  <a:fillRect l="-5556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9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163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Feres</dc:creator>
  <cp:lastModifiedBy>Carlos Feres</cp:lastModifiedBy>
  <cp:revision>20</cp:revision>
  <dcterms:created xsi:type="dcterms:W3CDTF">2019-09-10T03:16:26Z</dcterms:created>
  <dcterms:modified xsi:type="dcterms:W3CDTF">2020-07-02T22:29:56Z</dcterms:modified>
</cp:coreProperties>
</file>