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B64CE-A95C-40A2-8636-83A7C85DE0B8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F9C09F-4D8A-4ED3-9769-832B2329E973}">
      <dgm:prSet/>
      <dgm:spPr/>
      <dgm:t>
        <a:bodyPr/>
        <a:lstStyle/>
        <a:p>
          <a:r>
            <a:rPr lang="en-US"/>
            <a:t>More data</a:t>
          </a:r>
        </a:p>
      </dgm:t>
    </dgm:pt>
    <dgm:pt modelId="{0E52F376-A05A-40DF-A8C1-334466D37C94}" type="parTrans" cxnId="{13F15BF7-7774-4E5F-821D-3D30C2878381}">
      <dgm:prSet/>
      <dgm:spPr/>
      <dgm:t>
        <a:bodyPr/>
        <a:lstStyle/>
        <a:p>
          <a:endParaRPr lang="en-US"/>
        </a:p>
      </dgm:t>
    </dgm:pt>
    <dgm:pt modelId="{2BC53AF6-14E5-48AD-A053-745AC49C400E}" type="sibTrans" cxnId="{13F15BF7-7774-4E5F-821D-3D30C2878381}">
      <dgm:prSet/>
      <dgm:spPr/>
      <dgm:t>
        <a:bodyPr/>
        <a:lstStyle/>
        <a:p>
          <a:endParaRPr lang="en-US"/>
        </a:p>
      </dgm:t>
    </dgm:pt>
    <dgm:pt modelId="{1634B552-1579-47A6-BE68-EEB2BD78DE2D}">
      <dgm:prSet/>
      <dgm:spPr/>
      <dgm:t>
        <a:bodyPr/>
        <a:lstStyle/>
        <a:p>
          <a:r>
            <a:rPr lang="en-US"/>
            <a:t>9 games is a rather small sample</a:t>
          </a:r>
        </a:p>
      </dgm:t>
    </dgm:pt>
    <dgm:pt modelId="{1C6034C1-DA0B-48B3-9917-CBF5317E8DB0}" type="parTrans" cxnId="{F2309FED-3C70-44E8-AC53-AEB409577A9D}">
      <dgm:prSet/>
      <dgm:spPr/>
      <dgm:t>
        <a:bodyPr/>
        <a:lstStyle/>
        <a:p>
          <a:endParaRPr lang="en-US"/>
        </a:p>
      </dgm:t>
    </dgm:pt>
    <dgm:pt modelId="{EE8D14BF-824E-4D16-A757-D7E62CD031EE}" type="sibTrans" cxnId="{F2309FED-3C70-44E8-AC53-AEB409577A9D}">
      <dgm:prSet/>
      <dgm:spPr/>
      <dgm:t>
        <a:bodyPr/>
        <a:lstStyle/>
        <a:p>
          <a:endParaRPr lang="en-US"/>
        </a:p>
      </dgm:t>
    </dgm:pt>
    <dgm:pt modelId="{2642D4AF-7EED-4E96-8A0B-8F75AD8D4F93}">
      <dgm:prSet/>
      <dgm:spPr/>
      <dgm:t>
        <a:bodyPr/>
        <a:lstStyle/>
        <a:p>
          <a:r>
            <a:rPr lang="en-US"/>
            <a:t>Only big clubs were included in data, could create bias if applied to other games</a:t>
          </a:r>
        </a:p>
      </dgm:t>
    </dgm:pt>
    <dgm:pt modelId="{7FCCC2DD-3D12-4229-BDAE-5799C19CCC66}" type="parTrans" cxnId="{59238424-776C-48F1-B028-9C30875AE66E}">
      <dgm:prSet/>
      <dgm:spPr/>
      <dgm:t>
        <a:bodyPr/>
        <a:lstStyle/>
        <a:p>
          <a:endParaRPr lang="en-US"/>
        </a:p>
      </dgm:t>
    </dgm:pt>
    <dgm:pt modelId="{C0F690E0-2720-4365-AE4A-11A42982DEFE}" type="sibTrans" cxnId="{59238424-776C-48F1-B028-9C30875AE66E}">
      <dgm:prSet/>
      <dgm:spPr/>
      <dgm:t>
        <a:bodyPr/>
        <a:lstStyle/>
        <a:p>
          <a:endParaRPr lang="en-US"/>
        </a:p>
      </dgm:t>
    </dgm:pt>
    <dgm:pt modelId="{BA07B9F2-E8AD-4C44-9828-2C2DF2D29ADF}">
      <dgm:prSet/>
      <dgm:spPr/>
      <dgm:t>
        <a:bodyPr/>
        <a:lstStyle/>
        <a:p>
          <a:r>
            <a:rPr lang="en-US"/>
            <a:t>Complete data for all games, each player had a significant amount of missing coordinate data</a:t>
          </a:r>
        </a:p>
      </dgm:t>
    </dgm:pt>
    <dgm:pt modelId="{525E9544-D62C-4C98-8CB1-D8C298316EC7}" type="parTrans" cxnId="{7DF9D70E-B397-496C-A364-901755969534}">
      <dgm:prSet/>
      <dgm:spPr/>
      <dgm:t>
        <a:bodyPr/>
        <a:lstStyle/>
        <a:p>
          <a:endParaRPr lang="en-US"/>
        </a:p>
      </dgm:t>
    </dgm:pt>
    <dgm:pt modelId="{6FAB5A01-231D-425D-861A-01D2E518C5D4}" type="sibTrans" cxnId="{7DF9D70E-B397-496C-A364-901755969534}">
      <dgm:prSet/>
      <dgm:spPr/>
      <dgm:t>
        <a:bodyPr/>
        <a:lstStyle/>
        <a:p>
          <a:endParaRPr lang="en-US"/>
        </a:p>
      </dgm:t>
    </dgm:pt>
    <dgm:pt modelId="{697F6F35-EBF6-4197-A625-6437E9B0AAA8}">
      <dgm:prSet/>
      <dgm:spPr/>
      <dgm:t>
        <a:bodyPr/>
        <a:lstStyle/>
        <a:p>
          <a:r>
            <a:rPr lang="en-US"/>
            <a:t>Data that provides context as to what is going on in the game</a:t>
          </a:r>
        </a:p>
      </dgm:t>
    </dgm:pt>
    <dgm:pt modelId="{80878833-C0EF-4F6B-80EF-B320D6F442E6}" type="parTrans" cxnId="{B63FDD14-B322-4256-9AC0-EB7B8694EC11}">
      <dgm:prSet/>
      <dgm:spPr/>
      <dgm:t>
        <a:bodyPr/>
        <a:lstStyle/>
        <a:p>
          <a:endParaRPr lang="en-US"/>
        </a:p>
      </dgm:t>
    </dgm:pt>
    <dgm:pt modelId="{7E071E28-83CE-48D1-9A4E-35E34F613F42}" type="sibTrans" cxnId="{B63FDD14-B322-4256-9AC0-EB7B8694EC11}">
      <dgm:prSet/>
      <dgm:spPr/>
      <dgm:t>
        <a:bodyPr/>
        <a:lstStyle/>
        <a:p>
          <a:endParaRPr lang="en-US"/>
        </a:p>
      </dgm:t>
    </dgm:pt>
    <dgm:pt modelId="{BECD5262-E49B-41C3-839D-C4C8582C1D80}">
      <dgm:prSet/>
      <dgm:spPr/>
      <dgm:t>
        <a:bodyPr/>
        <a:lstStyle/>
        <a:p>
          <a:r>
            <a:rPr lang="en-US"/>
            <a:t>Who has possession of the ball</a:t>
          </a:r>
        </a:p>
      </dgm:t>
    </dgm:pt>
    <dgm:pt modelId="{4B82076F-0681-423C-89AB-3DFE9617C4A5}" type="parTrans" cxnId="{FD55F968-7FFA-49AB-92ED-F45B7E1F8F7A}">
      <dgm:prSet/>
      <dgm:spPr/>
      <dgm:t>
        <a:bodyPr/>
        <a:lstStyle/>
        <a:p>
          <a:endParaRPr lang="en-US"/>
        </a:p>
      </dgm:t>
    </dgm:pt>
    <dgm:pt modelId="{80F76EB1-265E-4643-B08A-9523CF5C9BE2}" type="sibTrans" cxnId="{FD55F968-7FFA-49AB-92ED-F45B7E1F8F7A}">
      <dgm:prSet/>
      <dgm:spPr/>
      <dgm:t>
        <a:bodyPr/>
        <a:lstStyle/>
        <a:p>
          <a:endParaRPr lang="en-US"/>
        </a:p>
      </dgm:t>
    </dgm:pt>
    <dgm:pt modelId="{0B0063C0-1F5A-42A1-80AB-F209CBAA90BA}">
      <dgm:prSet/>
      <dgm:spPr/>
      <dgm:t>
        <a:bodyPr/>
        <a:lstStyle/>
        <a:p>
          <a:r>
            <a:rPr lang="en-US"/>
            <a:t>When a dribble is occurring</a:t>
          </a:r>
        </a:p>
      </dgm:t>
    </dgm:pt>
    <dgm:pt modelId="{65055A50-F61B-4322-8022-3AEB3C01FCBB}" type="parTrans" cxnId="{2B53A047-8BB7-403B-953B-C51FE812681B}">
      <dgm:prSet/>
      <dgm:spPr/>
      <dgm:t>
        <a:bodyPr/>
        <a:lstStyle/>
        <a:p>
          <a:endParaRPr lang="en-US"/>
        </a:p>
      </dgm:t>
    </dgm:pt>
    <dgm:pt modelId="{4D7FC342-0153-4B06-BE2B-99839336E811}" type="sibTrans" cxnId="{2B53A047-8BB7-403B-953B-C51FE812681B}">
      <dgm:prSet/>
      <dgm:spPr/>
      <dgm:t>
        <a:bodyPr/>
        <a:lstStyle/>
        <a:p>
          <a:endParaRPr lang="en-US"/>
        </a:p>
      </dgm:t>
    </dgm:pt>
    <dgm:pt modelId="{8D24588B-A866-40D0-994E-36423AC27D76}">
      <dgm:prSet/>
      <dgm:spPr/>
      <dgm:t>
        <a:bodyPr/>
        <a:lstStyle/>
        <a:p>
          <a:r>
            <a:rPr lang="en-US"/>
            <a:t>When a pass is initiated</a:t>
          </a:r>
        </a:p>
      </dgm:t>
    </dgm:pt>
    <dgm:pt modelId="{1CB54B32-DCE2-42AF-ACE6-06A70CF39234}" type="parTrans" cxnId="{E20B827A-A1ED-4AA2-97DF-FB54D8D09951}">
      <dgm:prSet/>
      <dgm:spPr/>
      <dgm:t>
        <a:bodyPr/>
        <a:lstStyle/>
        <a:p>
          <a:endParaRPr lang="en-US"/>
        </a:p>
      </dgm:t>
    </dgm:pt>
    <dgm:pt modelId="{4DB69993-013A-4074-94DC-E335920CBB3D}" type="sibTrans" cxnId="{E20B827A-A1ED-4AA2-97DF-FB54D8D09951}">
      <dgm:prSet/>
      <dgm:spPr/>
      <dgm:t>
        <a:bodyPr/>
        <a:lstStyle/>
        <a:p>
          <a:endParaRPr lang="en-US"/>
        </a:p>
      </dgm:t>
    </dgm:pt>
    <dgm:pt modelId="{EA565F1D-C2A6-43F3-8DFF-D879662AAC64}">
      <dgm:prSet/>
      <dgm:spPr/>
      <dgm:t>
        <a:bodyPr/>
        <a:lstStyle/>
        <a:p>
          <a:r>
            <a:rPr lang="en-US"/>
            <a:t>When a shot is initiated</a:t>
          </a:r>
        </a:p>
      </dgm:t>
    </dgm:pt>
    <dgm:pt modelId="{B8F0ADB0-B381-43C6-AF77-149A2DF53052}" type="parTrans" cxnId="{7EB0183D-C008-4FE2-8D34-34A5B19B49BF}">
      <dgm:prSet/>
      <dgm:spPr/>
      <dgm:t>
        <a:bodyPr/>
        <a:lstStyle/>
        <a:p>
          <a:endParaRPr lang="en-US"/>
        </a:p>
      </dgm:t>
    </dgm:pt>
    <dgm:pt modelId="{110CD480-44E1-4BA7-86A0-1DCE4BE73273}" type="sibTrans" cxnId="{7EB0183D-C008-4FE2-8D34-34A5B19B49BF}">
      <dgm:prSet/>
      <dgm:spPr/>
      <dgm:t>
        <a:bodyPr/>
        <a:lstStyle/>
        <a:p>
          <a:endParaRPr lang="en-US"/>
        </a:p>
      </dgm:t>
    </dgm:pt>
    <dgm:pt modelId="{2601BC98-6ED3-4FE3-8D80-D54C949151D0}">
      <dgm:prSet/>
      <dgm:spPr/>
      <dgm:t>
        <a:bodyPr/>
        <a:lstStyle/>
        <a:p>
          <a:r>
            <a:rPr lang="en-US"/>
            <a:t>Game score</a:t>
          </a:r>
        </a:p>
      </dgm:t>
    </dgm:pt>
    <dgm:pt modelId="{D9187FBF-FE50-4079-BBBB-29859F13120A}" type="parTrans" cxnId="{3980B6E1-CCC8-46B3-A8FA-826B3F2DEFF9}">
      <dgm:prSet/>
      <dgm:spPr/>
      <dgm:t>
        <a:bodyPr/>
        <a:lstStyle/>
        <a:p>
          <a:endParaRPr lang="en-US"/>
        </a:p>
      </dgm:t>
    </dgm:pt>
    <dgm:pt modelId="{50D5CB88-FFE3-428A-AAD4-4827572C4335}" type="sibTrans" cxnId="{3980B6E1-CCC8-46B3-A8FA-826B3F2DEFF9}">
      <dgm:prSet/>
      <dgm:spPr/>
      <dgm:t>
        <a:bodyPr/>
        <a:lstStyle/>
        <a:p>
          <a:endParaRPr lang="en-US"/>
        </a:p>
      </dgm:t>
    </dgm:pt>
    <dgm:pt modelId="{B1740632-A0EA-44A2-905A-3E554B21B3C1}">
      <dgm:prSet/>
      <dgm:spPr/>
      <dgm:t>
        <a:bodyPr/>
        <a:lstStyle/>
        <a:p>
          <a:r>
            <a:rPr lang="en-US" dirty="0"/>
            <a:t>Set pieces / play stoppages / throw-ins / etc.</a:t>
          </a:r>
        </a:p>
      </dgm:t>
    </dgm:pt>
    <dgm:pt modelId="{AA441812-7FA7-4B9B-A353-603ECA414A38}" type="parTrans" cxnId="{1C2ED860-755F-4022-A745-4ECF81C7CDC0}">
      <dgm:prSet/>
      <dgm:spPr/>
      <dgm:t>
        <a:bodyPr/>
        <a:lstStyle/>
        <a:p>
          <a:endParaRPr lang="en-US"/>
        </a:p>
      </dgm:t>
    </dgm:pt>
    <dgm:pt modelId="{8E2BB6D9-CDAB-4704-ACC9-0255FB31A910}" type="sibTrans" cxnId="{1C2ED860-755F-4022-A745-4ECF81C7CDC0}">
      <dgm:prSet/>
      <dgm:spPr/>
      <dgm:t>
        <a:bodyPr/>
        <a:lstStyle/>
        <a:p>
          <a:endParaRPr lang="en-US"/>
        </a:p>
      </dgm:t>
    </dgm:pt>
    <dgm:pt modelId="{4A161C9E-A090-4999-94F9-DD2BA997EF95}">
      <dgm:prSet/>
      <dgm:spPr/>
      <dgm:t>
        <a:bodyPr/>
        <a:lstStyle/>
        <a:p>
          <a:r>
            <a:rPr lang="en-US"/>
            <a:t>Strategic information</a:t>
          </a:r>
        </a:p>
      </dgm:t>
    </dgm:pt>
    <dgm:pt modelId="{7B573EE2-487C-4354-AD1F-27A5F9B5C866}" type="parTrans" cxnId="{0BA205D8-929B-4320-ABE1-7F48239F664E}">
      <dgm:prSet/>
      <dgm:spPr/>
      <dgm:t>
        <a:bodyPr/>
        <a:lstStyle/>
        <a:p>
          <a:endParaRPr lang="en-US"/>
        </a:p>
      </dgm:t>
    </dgm:pt>
    <dgm:pt modelId="{2B5EC958-3573-47E0-B79F-1017054203C0}" type="sibTrans" cxnId="{0BA205D8-929B-4320-ABE1-7F48239F664E}">
      <dgm:prSet/>
      <dgm:spPr/>
      <dgm:t>
        <a:bodyPr/>
        <a:lstStyle/>
        <a:p>
          <a:endParaRPr lang="en-US"/>
        </a:p>
      </dgm:t>
    </dgm:pt>
    <dgm:pt modelId="{5F31FAD4-E0A0-4B34-AD04-C3DDC11BD27C}">
      <dgm:prSet/>
      <dgm:spPr/>
      <dgm:t>
        <a:bodyPr/>
        <a:lstStyle/>
        <a:p>
          <a:r>
            <a:rPr lang="en-US" dirty="0"/>
            <a:t>Information pertaining to what formation and tactics a team deployed to start the game</a:t>
          </a:r>
        </a:p>
      </dgm:t>
    </dgm:pt>
    <dgm:pt modelId="{1102EFDB-1ABA-47FF-96BB-26476F28E38F}" type="parTrans" cxnId="{A4574E16-92AE-4596-8B99-8437F38A2BBD}">
      <dgm:prSet/>
      <dgm:spPr/>
      <dgm:t>
        <a:bodyPr/>
        <a:lstStyle/>
        <a:p>
          <a:endParaRPr lang="en-US"/>
        </a:p>
      </dgm:t>
    </dgm:pt>
    <dgm:pt modelId="{68C5AC96-F931-432B-9808-0238B3F1F452}" type="sibTrans" cxnId="{A4574E16-92AE-4596-8B99-8437F38A2BBD}">
      <dgm:prSet/>
      <dgm:spPr/>
      <dgm:t>
        <a:bodyPr/>
        <a:lstStyle/>
        <a:p>
          <a:endParaRPr lang="en-US"/>
        </a:p>
      </dgm:t>
    </dgm:pt>
    <dgm:pt modelId="{3E20C6C6-BE32-4740-B5B4-7FF3802DF6AD}" type="pres">
      <dgm:prSet presAssocID="{AD1B64CE-A95C-40A2-8636-83A7C85DE0B8}" presName="theList" presStyleCnt="0">
        <dgm:presLayoutVars>
          <dgm:dir/>
          <dgm:animLvl val="lvl"/>
          <dgm:resizeHandles val="exact"/>
        </dgm:presLayoutVars>
      </dgm:prSet>
      <dgm:spPr/>
    </dgm:pt>
    <dgm:pt modelId="{4A78E94E-6DC5-4D7F-9102-70FC79B378C5}" type="pres">
      <dgm:prSet presAssocID="{CBF9C09F-4D8A-4ED3-9769-832B2329E973}" presName="compNode" presStyleCnt="0"/>
      <dgm:spPr/>
    </dgm:pt>
    <dgm:pt modelId="{6DD4A00D-6BE7-4FB2-ABE2-156A4AD301B1}" type="pres">
      <dgm:prSet presAssocID="{CBF9C09F-4D8A-4ED3-9769-832B2329E973}" presName="noGeometry" presStyleCnt="0"/>
      <dgm:spPr/>
    </dgm:pt>
    <dgm:pt modelId="{2FB5D5AF-BB1C-464F-B9E8-77BA05FCFA06}" type="pres">
      <dgm:prSet presAssocID="{CBF9C09F-4D8A-4ED3-9769-832B2329E973}" presName="childTextVisible" presStyleLbl="bgAccFollowNode1" presStyleIdx="0" presStyleCnt="3">
        <dgm:presLayoutVars>
          <dgm:bulletEnabled val="1"/>
        </dgm:presLayoutVars>
      </dgm:prSet>
      <dgm:spPr/>
    </dgm:pt>
    <dgm:pt modelId="{F0C3A5A5-3306-47D6-854D-4507312C998C}" type="pres">
      <dgm:prSet presAssocID="{CBF9C09F-4D8A-4ED3-9769-832B2329E973}" presName="childTextHidden" presStyleLbl="bgAccFollowNode1" presStyleIdx="0" presStyleCnt="3"/>
      <dgm:spPr/>
    </dgm:pt>
    <dgm:pt modelId="{6E65C591-916D-472F-824D-C7558E790AAE}" type="pres">
      <dgm:prSet presAssocID="{CBF9C09F-4D8A-4ED3-9769-832B2329E97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983937D-5861-47D4-9E32-58BCD2526A89}" type="pres">
      <dgm:prSet presAssocID="{CBF9C09F-4D8A-4ED3-9769-832B2329E973}" presName="aSpace" presStyleCnt="0"/>
      <dgm:spPr/>
    </dgm:pt>
    <dgm:pt modelId="{55939C2B-973F-48A9-AE04-72549BE251B5}" type="pres">
      <dgm:prSet presAssocID="{697F6F35-EBF6-4197-A625-6437E9B0AAA8}" presName="compNode" presStyleCnt="0"/>
      <dgm:spPr/>
    </dgm:pt>
    <dgm:pt modelId="{94E1F1AD-EF1B-437F-81B1-325949812BA9}" type="pres">
      <dgm:prSet presAssocID="{697F6F35-EBF6-4197-A625-6437E9B0AAA8}" presName="noGeometry" presStyleCnt="0"/>
      <dgm:spPr/>
    </dgm:pt>
    <dgm:pt modelId="{6BE95B61-A6F8-4AE0-9E0B-BF6D798943ED}" type="pres">
      <dgm:prSet presAssocID="{697F6F35-EBF6-4197-A625-6437E9B0AAA8}" presName="childTextVisible" presStyleLbl="bgAccFollowNode1" presStyleIdx="1" presStyleCnt="3">
        <dgm:presLayoutVars>
          <dgm:bulletEnabled val="1"/>
        </dgm:presLayoutVars>
      </dgm:prSet>
      <dgm:spPr/>
    </dgm:pt>
    <dgm:pt modelId="{F1655CA1-E809-49C9-A5B8-741A8441F045}" type="pres">
      <dgm:prSet presAssocID="{697F6F35-EBF6-4197-A625-6437E9B0AAA8}" presName="childTextHidden" presStyleLbl="bgAccFollowNode1" presStyleIdx="1" presStyleCnt="3"/>
      <dgm:spPr/>
    </dgm:pt>
    <dgm:pt modelId="{26D9459F-277C-420A-B22F-F3708BE14C0F}" type="pres">
      <dgm:prSet presAssocID="{697F6F35-EBF6-4197-A625-6437E9B0AAA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756738F-403F-4A50-B759-798B69D88C5A}" type="pres">
      <dgm:prSet presAssocID="{697F6F35-EBF6-4197-A625-6437E9B0AAA8}" presName="aSpace" presStyleCnt="0"/>
      <dgm:spPr/>
    </dgm:pt>
    <dgm:pt modelId="{628F971D-8053-4AE8-8B68-E8C876AE6718}" type="pres">
      <dgm:prSet presAssocID="{4A161C9E-A090-4999-94F9-DD2BA997EF95}" presName="compNode" presStyleCnt="0"/>
      <dgm:spPr/>
    </dgm:pt>
    <dgm:pt modelId="{940107A0-A875-44C9-9198-8005815A728A}" type="pres">
      <dgm:prSet presAssocID="{4A161C9E-A090-4999-94F9-DD2BA997EF95}" presName="noGeometry" presStyleCnt="0"/>
      <dgm:spPr/>
    </dgm:pt>
    <dgm:pt modelId="{FE8B7852-F0CE-4B5B-82E9-BAB6802B0027}" type="pres">
      <dgm:prSet presAssocID="{4A161C9E-A090-4999-94F9-DD2BA997EF95}" presName="childTextVisible" presStyleLbl="bgAccFollowNode1" presStyleIdx="2" presStyleCnt="3">
        <dgm:presLayoutVars>
          <dgm:bulletEnabled val="1"/>
        </dgm:presLayoutVars>
      </dgm:prSet>
      <dgm:spPr/>
    </dgm:pt>
    <dgm:pt modelId="{F64334A5-7B57-4220-A33A-CE4387B362CD}" type="pres">
      <dgm:prSet presAssocID="{4A161C9E-A090-4999-94F9-DD2BA997EF95}" presName="childTextHidden" presStyleLbl="bgAccFollowNode1" presStyleIdx="2" presStyleCnt="3"/>
      <dgm:spPr/>
    </dgm:pt>
    <dgm:pt modelId="{FEABE6C8-FC71-4848-BAA7-94C13F0D7524}" type="pres">
      <dgm:prSet presAssocID="{4A161C9E-A090-4999-94F9-DD2BA997EF95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52FF5F08-B220-4606-BC07-8513F3A73601}" type="presOf" srcId="{B1740632-A0EA-44A2-905A-3E554B21B3C1}" destId="{6BE95B61-A6F8-4AE0-9E0B-BF6D798943ED}" srcOrd="0" destOrd="5" presId="urn:microsoft.com/office/officeart/2005/8/layout/hProcess6"/>
    <dgm:cxn modelId="{1484740C-FF3D-4226-8499-D4A78B21E82A}" type="presOf" srcId="{BECD5262-E49B-41C3-839D-C4C8582C1D80}" destId="{6BE95B61-A6F8-4AE0-9E0B-BF6D798943ED}" srcOrd="0" destOrd="0" presId="urn:microsoft.com/office/officeart/2005/8/layout/hProcess6"/>
    <dgm:cxn modelId="{B5F33B0E-C702-4AF2-84DA-E22782C4AE3C}" type="presOf" srcId="{0B0063C0-1F5A-42A1-80AB-F209CBAA90BA}" destId="{6BE95B61-A6F8-4AE0-9E0B-BF6D798943ED}" srcOrd="0" destOrd="1" presId="urn:microsoft.com/office/officeart/2005/8/layout/hProcess6"/>
    <dgm:cxn modelId="{7DF9D70E-B397-496C-A364-901755969534}" srcId="{CBF9C09F-4D8A-4ED3-9769-832B2329E973}" destId="{BA07B9F2-E8AD-4C44-9828-2C2DF2D29ADF}" srcOrd="2" destOrd="0" parTransId="{525E9544-D62C-4C98-8CB1-D8C298316EC7}" sibTransId="{6FAB5A01-231D-425D-861A-01D2E518C5D4}"/>
    <dgm:cxn modelId="{AF424B14-BE2E-4517-A780-588237814A35}" type="presOf" srcId="{BA07B9F2-E8AD-4C44-9828-2C2DF2D29ADF}" destId="{F0C3A5A5-3306-47D6-854D-4507312C998C}" srcOrd="1" destOrd="2" presId="urn:microsoft.com/office/officeart/2005/8/layout/hProcess6"/>
    <dgm:cxn modelId="{B63FDD14-B322-4256-9AC0-EB7B8694EC11}" srcId="{AD1B64CE-A95C-40A2-8636-83A7C85DE0B8}" destId="{697F6F35-EBF6-4197-A625-6437E9B0AAA8}" srcOrd="1" destOrd="0" parTransId="{80878833-C0EF-4F6B-80EF-B320D6F442E6}" sibTransId="{7E071E28-83CE-48D1-9A4E-35E34F613F42}"/>
    <dgm:cxn modelId="{A4574E16-92AE-4596-8B99-8437F38A2BBD}" srcId="{4A161C9E-A090-4999-94F9-DD2BA997EF95}" destId="{5F31FAD4-E0A0-4B34-AD04-C3DDC11BD27C}" srcOrd="0" destOrd="0" parTransId="{1102EFDB-1ABA-47FF-96BB-26476F28E38F}" sibTransId="{68C5AC96-F931-432B-9808-0238B3F1F452}"/>
    <dgm:cxn modelId="{A5186917-DE9D-4D83-ADB7-604F34C544B5}" type="presOf" srcId="{8D24588B-A866-40D0-994E-36423AC27D76}" destId="{6BE95B61-A6F8-4AE0-9E0B-BF6D798943ED}" srcOrd="0" destOrd="2" presId="urn:microsoft.com/office/officeart/2005/8/layout/hProcess6"/>
    <dgm:cxn modelId="{59238424-776C-48F1-B028-9C30875AE66E}" srcId="{CBF9C09F-4D8A-4ED3-9769-832B2329E973}" destId="{2642D4AF-7EED-4E96-8A0B-8F75AD8D4F93}" srcOrd="1" destOrd="0" parTransId="{7FCCC2DD-3D12-4229-BDAE-5799C19CCC66}" sibTransId="{C0F690E0-2720-4365-AE4A-11A42982DEFE}"/>
    <dgm:cxn modelId="{6EB10627-83BC-45A7-A698-941474639E91}" type="presOf" srcId="{5F31FAD4-E0A0-4B34-AD04-C3DDC11BD27C}" destId="{F64334A5-7B57-4220-A33A-CE4387B362CD}" srcOrd="1" destOrd="0" presId="urn:microsoft.com/office/officeart/2005/8/layout/hProcess6"/>
    <dgm:cxn modelId="{D7043B2A-4BF6-45CE-9427-AF1A20C18BA8}" type="presOf" srcId="{2601BC98-6ED3-4FE3-8D80-D54C949151D0}" destId="{6BE95B61-A6F8-4AE0-9E0B-BF6D798943ED}" srcOrd="0" destOrd="4" presId="urn:microsoft.com/office/officeart/2005/8/layout/hProcess6"/>
    <dgm:cxn modelId="{A877CC2E-9216-4FE9-A16F-48C693281773}" type="presOf" srcId="{EA565F1D-C2A6-43F3-8DFF-D879662AAC64}" destId="{F1655CA1-E809-49C9-A5B8-741A8441F045}" srcOrd="1" destOrd="3" presId="urn:microsoft.com/office/officeart/2005/8/layout/hProcess6"/>
    <dgm:cxn modelId="{89433835-267E-4A3B-8B75-AC162E28BC3F}" type="presOf" srcId="{CBF9C09F-4D8A-4ED3-9769-832B2329E973}" destId="{6E65C591-916D-472F-824D-C7558E790AAE}" srcOrd="0" destOrd="0" presId="urn:microsoft.com/office/officeart/2005/8/layout/hProcess6"/>
    <dgm:cxn modelId="{8CF96637-059B-4387-8D35-D83CF5E1B43C}" type="presOf" srcId="{8D24588B-A866-40D0-994E-36423AC27D76}" destId="{F1655CA1-E809-49C9-A5B8-741A8441F045}" srcOrd="1" destOrd="2" presId="urn:microsoft.com/office/officeart/2005/8/layout/hProcess6"/>
    <dgm:cxn modelId="{7EB0183D-C008-4FE2-8D34-34A5B19B49BF}" srcId="{697F6F35-EBF6-4197-A625-6437E9B0AAA8}" destId="{EA565F1D-C2A6-43F3-8DFF-D879662AAC64}" srcOrd="3" destOrd="0" parTransId="{B8F0ADB0-B381-43C6-AF77-149A2DF53052}" sibTransId="{110CD480-44E1-4BA7-86A0-1DCE4BE73273}"/>
    <dgm:cxn modelId="{013A133F-5F0D-4EA0-9BF5-9358FA5F35BF}" type="presOf" srcId="{2642D4AF-7EED-4E96-8A0B-8F75AD8D4F93}" destId="{2FB5D5AF-BB1C-464F-B9E8-77BA05FCFA06}" srcOrd="0" destOrd="1" presId="urn:microsoft.com/office/officeart/2005/8/layout/hProcess6"/>
    <dgm:cxn modelId="{1C2ED860-755F-4022-A745-4ECF81C7CDC0}" srcId="{697F6F35-EBF6-4197-A625-6437E9B0AAA8}" destId="{B1740632-A0EA-44A2-905A-3E554B21B3C1}" srcOrd="5" destOrd="0" parTransId="{AA441812-7FA7-4B9B-A353-603ECA414A38}" sibTransId="{8E2BB6D9-CDAB-4704-ACC9-0255FB31A910}"/>
    <dgm:cxn modelId="{2B53A047-8BB7-403B-953B-C51FE812681B}" srcId="{697F6F35-EBF6-4197-A625-6437E9B0AAA8}" destId="{0B0063C0-1F5A-42A1-80AB-F209CBAA90BA}" srcOrd="1" destOrd="0" parTransId="{65055A50-F61B-4322-8022-3AEB3C01FCBB}" sibTransId="{4D7FC342-0153-4B06-BE2B-99839336E811}"/>
    <dgm:cxn modelId="{996D6D68-9C08-4662-89C9-F63477F721D3}" type="presOf" srcId="{5F31FAD4-E0A0-4B34-AD04-C3DDC11BD27C}" destId="{FE8B7852-F0CE-4B5B-82E9-BAB6802B0027}" srcOrd="0" destOrd="0" presId="urn:microsoft.com/office/officeart/2005/8/layout/hProcess6"/>
    <dgm:cxn modelId="{FD55F968-7FFA-49AB-92ED-F45B7E1F8F7A}" srcId="{697F6F35-EBF6-4197-A625-6437E9B0AAA8}" destId="{BECD5262-E49B-41C3-839D-C4C8582C1D80}" srcOrd="0" destOrd="0" parTransId="{4B82076F-0681-423C-89AB-3DFE9617C4A5}" sibTransId="{80F76EB1-265E-4643-B08A-9523CF5C9BE2}"/>
    <dgm:cxn modelId="{252DA278-88B1-4A2C-AF51-BDE8D6144294}" type="presOf" srcId="{1634B552-1579-47A6-BE68-EEB2BD78DE2D}" destId="{2FB5D5AF-BB1C-464F-B9E8-77BA05FCFA06}" srcOrd="0" destOrd="0" presId="urn:microsoft.com/office/officeart/2005/8/layout/hProcess6"/>
    <dgm:cxn modelId="{3B7A1B7A-4E63-4118-87E3-7141493A4314}" type="presOf" srcId="{1634B552-1579-47A6-BE68-EEB2BD78DE2D}" destId="{F0C3A5A5-3306-47D6-854D-4507312C998C}" srcOrd="1" destOrd="0" presId="urn:microsoft.com/office/officeart/2005/8/layout/hProcess6"/>
    <dgm:cxn modelId="{E20B827A-A1ED-4AA2-97DF-FB54D8D09951}" srcId="{697F6F35-EBF6-4197-A625-6437E9B0AAA8}" destId="{8D24588B-A866-40D0-994E-36423AC27D76}" srcOrd="2" destOrd="0" parTransId="{1CB54B32-DCE2-42AF-ACE6-06A70CF39234}" sibTransId="{4DB69993-013A-4074-94DC-E335920CBB3D}"/>
    <dgm:cxn modelId="{95A86398-E8C7-41FE-984B-56ABE179CFC8}" type="presOf" srcId="{2601BC98-6ED3-4FE3-8D80-D54C949151D0}" destId="{F1655CA1-E809-49C9-A5B8-741A8441F045}" srcOrd="1" destOrd="4" presId="urn:microsoft.com/office/officeart/2005/8/layout/hProcess6"/>
    <dgm:cxn modelId="{8DEB3CA2-7879-45A1-BD35-1A5400764914}" type="presOf" srcId="{4A161C9E-A090-4999-94F9-DD2BA997EF95}" destId="{FEABE6C8-FC71-4848-BAA7-94C13F0D7524}" srcOrd="0" destOrd="0" presId="urn:microsoft.com/office/officeart/2005/8/layout/hProcess6"/>
    <dgm:cxn modelId="{B291B2C5-5C72-48C2-AB98-A3076B9C461F}" type="presOf" srcId="{BECD5262-E49B-41C3-839D-C4C8582C1D80}" destId="{F1655CA1-E809-49C9-A5B8-741A8441F045}" srcOrd="1" destOrd="0" presId="urn:microsoft.com/office/officeart/2005/8/layout/hProcess6"/>
    <dgm:cxn modelId="{D19DD9CA-3B86-43BB-BE33-F20F97EF21B3}" type="presOf" srcId="{0B0063C0-1F5A-42A1-80AB-F209CBAA90BA}" destId="{F1655CA1-E809-49C9-A5B8-741A8441F045}" srcOrd="1" destOrd="1" presId="urn:microsoft.com/office/officeart/2005/8/layout/hProcess6"/>
    <dgm:cxn modelId="{043C22CD-1BB2-4717-AE93-D986668ADA91}" type="presOf" srcId="{BA07B9F2-E8AD-4C44-9828-2C2DF2D29ADF}" destId="{2FB5D5AF-BB1C-464F-B9E8-77BA05FCFA06}" srcOrd="0" destOrd="2" presId="urn:microsoft.com/office/officeart/2005/8/layout/hProcess6"/>
    <dgm:cxn modelId="{B5838BD5-44C7-405E-BA92-27632863BF14}" type="presOf" srcId="{B1740632-A0EA-44A2-905A-3E554B21B3C1}" destId="{F1655CA1-E809-49C9-A5B8-741A8441F045}" srcOrd="1" destOrd="5" presId="urn:microsoft.com/office/officeart/2005/8/layout/hProcess6"/>
    <dgm:cxn modelId="{0BA205D8-929B-4320-ABE1-7F48239F664E}" srcId="{AD1B64CE-A95C-40A2-8636-83A7C85DE0B8}" destId="{4A161C9E-A090-4999-94F9-DD2BA997EF95}" srcOrd="2" destOrd="0" parTransId="{7B573EE2-487C-4354-AD1F-27A5F9B5C866}" sibTransId="{2B5EC958-3573-47E0-B79F-1017054203C0}"/>
    <dgm:cxn modelId="{3980B6E1-CCC8-46B3-A8FA-826B3F2DEFF9}" srcId="{697F6F35-EBF6-4197-A625-6437E9B0AAA8}" destId="{2601BC98-6ED3-4FE3-8D80-D54C949151D0}" srcOrd="4" destOrd="0" parTransId="{D9187FBF-FE50-4079-BBBB-29859F13120A}" sibTransId="{50D5CB88-FFE3-428A-AAD4-4827572C4335}"/>
    <dgm:cxn modelId="{E4C472EA-3679-4C42-93F5-5757EE5F6FBD}" type="presOf" srcId="{AD1B64CE-A95C-40A2-8636-83A7C85DE0B8}" destId="{3E20C6C6-BE32-4740-B5B4-7FF3802DF6AD}" srcOrd="0" destOrd="0" presId="urn:microsoft.com/office/officeart/2005/8/layout/hProcess6"/>
    <dgm:cxn modelId="{F2309FED-3C70-44E8-AC53-AEB409577A9D}" srcId="{CBF9C09F-4D8A-4ED3-9769-832B2329E973}" destId="{1634B552-1579-47A6-BE68-EEB2BD78DE2D}" srcOrd="0" destOrd="0" parTransId="{1C6034C1-DA0B-48B3-9917-CBF5317E8DB0}" sibTransId="{EE8D14BF-824E-4D16-A757-D7E62CD031EE}"/>
    <dgm:cxn modelId="{13F15BF7-7774-4E5F-821D-3D30C2878381}" srcId="{AD1B64CE-A95C-40A2-8636-83A7C85DE0B8}" destId="{CBF9C09F-4D8A-4ED3-9769-832B2329E973}" srcOrd="0" destOrd="0" parTransId="{0E52F376-A05A-40DF-A8C1-334466D37C94}" sibTransId="{2BC53AF6-14E5-48AD-A053-745AC49C400E}"/>
    <dgm:cxn modelId="{2945C0F7-F468-4B86-89AF-1D8235EBDCB0}" type="presOf" srcId="{2642D4AF-7EED-4E96-8A0B-8F75AD8D4F93}" destId="{F0C3A5A5-3306-47D6-854D-4507312C998C}" srcOrd="1" destOrd="1" presId="urn:microsoft.com/office/officeart/2005/8/layout/hProcess6"/>
    <dgm:cxn modelId="{655707FD-4626-4492-BEC3-68C509708FC9}" type="presOf" srcId="{697F6F35-EBF6-4197-A625-6437E9B0AAA8}" destId="{26D9459F-277C-420A-B22F-F3708BE14C0F}" srcOrd="0" destOrd="0" presId="urn:microsoft.com/office/officeart/2005/8/layout/hProcess6"/>
    <dgm:cxn modelId="{A0B0B2FD-8CE3-46DC-8AFF-FE84A6392A72}" type="presOf" srcId="{EA565F1D-C2A6-43F3-8DFF-D879662AAC64}" destId="{6BE95B61-A6F8-4AE0-9E0B-BF6D798943ED}" srcOrd="0" destOrd="3" presId="urn:microsoft.com/office/officeart/2005/8/layout/hProcess6"/>
    <dgm:cxn modelId="{A5467416-9034-40D8-BBA4-06CFDC44EA3F}" type="presParOf" srcId="{3E20C6C6-BE32-4740-B5B4-7FF3802DF6AD}" destId="{4A78E94E-6DC5-4D7F-9102-70FC79B378C5}" srcOrd="0" destOrd="0" presId="urn:microsoft.com/office/officeart/2005/8/layout/hProcess6"/>
    <dgm:cxn modelId="{C424E084-89CD-4EF3-A525-AD48A2F1734E}" type="presParOf" srcId="{4A78E94E-6DC5-4D7F-9102-70FC79B378C5}" destId="{6DD4A00D-6BE7-4FB2-ABE2-156A4AD301B1}" srcOrd="0" destOrd="0" presId="urn:microsoft.com/office/officeart/2005/8/layout/hProcess6"/>
    <dgm:cxn modelId="{3C78D4EC-1B60-4605-A49D-34E2012B1A9D}" type="presParOf" srcId="{4A78E94E-6DC5-4D7F-9102-70FC79B378C5}" destId="{2FB5D5AF-BB1C-464F-B9E8-77BA05FCFA06}" srcOrd="1" destOrd="0" presId="urn:microsoft.com/office/officeart/2005/8/layout/hProcess6"/>
    <dgm:cxn modelId="{B95DC9D4-CC2F-4CA2-872C-F8FA960F1133}" type="presParOf" srcId="{4A78E94E-6DC5-4D7F-9102-70FC79B378C5}" destId="{F0C3A5A5-3306-47D6-854D-4507312C998C}" srcOrd="2" destOrd="0" presId="urn:microsoft.com/office/officeart/2005/8/layout/hProcess6"/>
    <dgm:cxn modelId="{924E3600-3760-44EE-BFD5-647170088371}" type="presParOf" srcId="{4A78E94E-6DC5-4D7F-9102-70FC79B378C5}" destId="{6E65C591-916D-472F-824D-C7558E790AAE}" srcOrd="3" destOrd="0" presId="urn:microsoft.com/office/officeart/2005/8/layout/hProcess6"/>
    <dgm:cxn modelId="{AE229634-F22E-4487-8A52-F7D2EBC040C7}" type="presParOf" srcId="{3E20C6C6-BE32-4740-B5B4-7FF3802DF6AD}" destId="{6983937D-5861-47D4-9E32-58BCD2526A89}" srcOrd="1" destOrd="0" presId="urn:microsoft.com/office/officeart/2005/8/layout/hProcess6"/>
    <dgm:cxn modelId="{82206DC6-77FA-4DC7-AEA4-7F0435F4F297}" type="presParOf" srcId="{3E20C6C6-BE32-4740-B5B4-7FF3802DF6AD}" destId="{55939C2B-973F-48A9-AE04-72549BE251B5}" srcOrd="2" destOrd="0" presId="urn:microsoft.com/office/officeart/2005/8/layout/hProcess6"/>
    <dgm:cxn modelId="{9AFDEFC4-CDC1-4186-B795-8E32BCB599C4}" type="presParOf" srcId="{55939C2B-973F-48A9-AE04-72549BE251B5}" destId="{94E1F1AD-EF1B-437F-81B1-325949812BA9}" srcOrd="0" destOrd="0" presId="urn:microsoft.com/office/officeart/2005/8/layout/hProcess6"/>
    <dgm:cxn modelId="{A8C72B62-7CDA-4B88-8372-A064E22F5A65}" type="presParOf" srcId="{55939C2B-973F-48A9-AE04-72549BE251B5}" destId="{6BE95B61-A6F8-4AE0-9E0B-BF6D798943ED}" srcOrd="1" destOrd="0" presId="urn:microsoft.com/office/officeart/2005/8/layout/hProcess6"/>
    <dgm:cxn modelId="{AFCD4C97-E663-4D3B-8D56-0A6BF09ED5D0}" type="presParOf" srcId="{55939C2B-973F-48A9-AE04-72549BE251B5}" destId="{F1655CA1-E809-49C9-A5B8-741A8441F045}" srcOrd="2" destOrd="0" presId="urn:microsoft.com/office/officeart/2005/8/layout/hProcess6"/>
    <dgm:cxn modelId="{0DA6D579-A526-4D5A-85DC-A51B2A59E154}" type="presParOf" srcId="{55939C2B-973F-48A9-AE04-72549BE251B5}" destId="{26D9459F-277C-420A-B22F-F3708BE14C0F}" srcOrd="3" destOrd="0" presId="urn:microsoft.com/office/officeart/2005/8/layout/hProcess6"/>
    <dgm:cxn modelId="{69382372-0B12-422F-AB68-A2A2F93BA157}" type="presParOf" srcId="{3E20C6C6-BE32-4740-B5B4-7FF3802DF6AD}" destId="{D756738F-403F-4A50-B759-798B69D88C5A}" srcOrd="3" destOrd="0" presId="urn:microsoft.com/office/officeart/2005/8/layout/hProcess6"/>
    <dgm:cxn modelId="{F99CC6F3-0ABD-4B23-9FBD-2C0CC232A53D}" type="presParOf" srcId="{3E20C6C6-BE32-4740-B5B4-7FF3802DF6AD}" destId="{628F971D-8053-4AE8-8B68-E8C876AE6718}" srcOrd="4" destOrd="0" presId="urn:microsoft.com/office/officeart/2005/8/layout/hProcess6"/>
    <dgm:cxn modelId="{6C7D46B9-2CCE-4A9D-83E1-650D439F4638}" type="presParOf" srcId="{628F971D-8053-4AE8-8B68-E8C876AE6718}" destId="{940107A0-A875-44C9-9198-8005815A728A}" srcOrd="0" destOrd="0" presId="urn:microsoft.com/office/officeart/2005/8/layout/hProcess6"/>
    <dgm:cxn modelId="{CF0E1899-C5A7-4A1D-82E8-9A9FC5B2168D}" type="presParOf" srcId="{628F971D-8053-4AE8-8B68-E8C876AE6718}" destId="{FE8B7852-F0CE-4B5B-82E9-BAB6802B0027}" srcOrd="1" destOrd="0" presId="urn:microsoft.com/office/officeart/2005/8/layout/hProcess6"/>
    <dgm:cxn modelId="{5ED85DCD-D073-401D-8DC1-A85076EEBF85}" type="presParOf" srcId="{628F971D-8053-4AE8-8B68-E8C876AE6718}" destId="{F64334A5-7B57-4220-A33A-CE4387B362CD}" srcOrd="2" destOrd="0" presId="urn:microsoft.com/office/officeart/2005/8/layout/hProcess6"/>
    <dgm:cxn modelId="{2325D213-FF42-444C-BE4C-42E45B92FA7B}" type="presParOf" srcId="{628F971D-8053-4AE8-8B68-E8C876AE6718}" destId="{FEABE6C8-FC71-4848-BAA7-94C13F0D752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2418B5-76ED-4B63-8349-0955667929B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25E9A2E-F54F-4F65-9AE6-0021BF8210CD}">
      <dgm:prSet/>
      <dgm:spPr/>
      <dgm:t>
        <a:bodyPr/>
        <a:lstStyle/>
        <a:p>
          <a:pPr>
            <a:defRPr b="1"/>
          </a:pPr>
          <a:r>
            <a:rPr lang="en-US"/>
            <a:t>Player Personnel</a:t>
          </a:r>
        </a:p>
      </dgm:t>
    </dgm:pt>
    <dgm:pt modelId="{8353F40B-F135-4BC2-937B-E495F478555E}" type="parTrans" cxnId="{045970D2-81F6-4E9B-ADB5-5ABFBDF2E414}">
      <dgm:prSet/>
      <dgm:spPr/>
      <dgm:t>
        <a:bodyPr/>
        <a:lstStyle/>
        <a:p>
          <a:endParaRPr lang="en-US"/>
        </a:p>
      </dgm:t>
    </dgm:pt>
    <dgm:pt modelId="{9A31BAF2-8CA3-43D3-ABF2-F3CB341340ED}" type="sibTrans" cxnId="{045970D2-81F6-4E9B-ADB5-5ABFBDF2E414}">
      <dgm:prSet/>
      <dgm:spPr/>
      <dgm:t>
        <a:bodyPr/>
        <a:lstStyle/>
        <a:p>
          <a:endParaRPr lang="en-US"/>
        </a:p>
      </dgm:t>
    </dgm:pt>
    <dgm:pt modelId="{7B54FE38-A78E-4C16-9E35-56A45AF83D4D}">
      <dgm:prSet/>
      <dgm:spPr/>
      <dgm:t>
        <a:bodyPr/>
        <a:lstStyle/>
        <a:p>
          <a:r>
            <a:rPr lang="en-US"/>
            <a:t>Identify players whose movements across the pitch are undervalued, underutilized, or are moving like they are apart of a different tactical unit than the one they are assigned to</a:t>
          </a:r>
        </a:p>
      </dgm:t>
    </dgm:pt>
    <dgm:pt modelId="{C5CDF4A1-7284-4FE6-8F4C-EC61FA35055A}" type="parTrans" cxnId="{49674605-4144-4AA5-A307-8925A5E08126}">
      <dgm:prSet/>
      <dgm:spPr/>
      <dgm:t>
        <a:bodyPr/>
        <a:lstStyle/>
        <a:p>
          <a:endParaRPr lang="en-US"/>
        </a:p>
      </dgm:t>
    </dgm:pt>
    <dgm:pt modelId="{E24DB0D9-E38A-4CFA-9869-9EF032B63DF3}" type="sibTrans" cxnId="{49674605-4144-4AA5-A307-8925A5E08126}">
      <dgm:prSet/>
      <dgm:spPr/>
      <dgm:t>
        <a:bodyPr/>
        <a:lstStyle/>
        <a:p>
          <a:endParaRPr lang="en-US"/>
        </a:p>
      </dgm:t>
    </dgm:pt>
    <dgm:pt modelId="{A89122AC-0133-46AA-8C9A-521BC57315E6}">
      <dgm:prSet/>
      <dgm:spPr/>
      <dgm:t>
        <a:bodyPr/>
        <a:lstStyle/>
        <a:p>
          <a:pPr>
            <a:defRPr b="1"/>
          </a:pPr>
          <a:r>
            <a:rPr lang="en-US"/>
            <a:t>Tactical Strategy</a:t>
          </a:r>
        </a:p>
      </dgm:t>
    </dgm:pt>
    <dgm:pt modelId="{C68EAE11-4999-44A2-9949-7E8CB0D6213E}" type="parTrans" cxnId="{E469ADAA-BEF4-42BE-A8D1-F90DD874576C}">
      <dgm:prSet/>
      <dgm:spPr/>
      <dgm:t>
        <a:bodyPr/>
        <a:lstStyle/>
        <a:p>
          <a:endParaRPr lang="en-US"/>
        </a:p>
      </dgm:t>
    </dgm:pt>
    <dgm:pt modelId="{DA2E5552-8104-4CD5-A580-93547F0C43D4}" type="sibTrans" cxnId="{E469ADAA-BEF4-42BE-A8D1-F90DD874576C}">
      <dgm:prSet/>
      <dgm:spPr/>
      <dgm:t>
        <a:bodyPr/>
        <a:lstStyle/>
        <a:p>
          <a:endParaRPr lang="en-US"/>
        </a:p>
      </dgm:t>
    </dgm:pt>
    <dgm:pt modelId="{6BE537A3-F7BD-4910-B32D-C3927C610360}">
      <dgm:prSet/>
      <dgm:spPr/>
      <dgm:t>
        <a:bodyPr/>
        <a:lstStyle/>
        <a:p>
          <a:r>
            <a:rPr lang="en-US"/>
            <a:t>Help identify ideal movement profiles across the pitch for players to emulate the best players at their positions in the world / identify team tendencies to employ better tactics</a:t>
          </a:r>
        </a:p>
      </dgm:t>
    </dgm:pt>
    <dgm:pt modelId="{31ECEFB2-7FC4-4339-BFCA-E5A6ADCD657E}" type="parTrans" cxnId="{50D14BD7-CA9E-4F93-9DEC-33F558C6D557}">
      <dgm:prSet/>
      <dgm:spPr/>
      <dgm:t>
        <a:bodyPr/>
        <a:lstStyle/>
        <a:p>
          <a:endParaRPr lang="en-US"/>
        </a:p>
      </dgm:t>
    </dgm:pt>
    <dgm:pt modelId="{BC44EDF4-3476-4F91-B733-B3F318700567}" type="sibTrans" cxnId="{50D14BD7-CA9E-4F93-9DEC-33F558C6D557}">
      <dgm:prSet/>
      <dgm:spPr/>
      <dgm:t>
        <a:bodyPr/>
        <a:lstStyle/>
        <a:p>
          <a:endParaRPr lang="en-US"/>
        </a:p>
      </dgm:t>
    </dgm:pt>
    <dgm:pt modelId="{A978BE6F-7AAD-4506-A39D-669DFD0C7899}" type="pres">
      <dgm:prSet presAssocID="{712418B5-76ED-4B63-8349-0955667929BF}" presName="root" presStyleCnt="0">
        <dgm:presLayoutVars>
          <dgm:dir/>
          <dgm:resizeHandles val="exact"/>
        </dgm:presLayoutVars>
      </dgm:prSet>
      <dgm:spPr/>
    </dgm:pt>
    <dgm:pt modelId="{81F01D7E-DCA5-49A8-8FE6-A93548C2F392}" type="pres">
      <dgm:prSet presAssocID="{525E9A2E-F54F-4F65-9AE6-0021BF8210CD}" presName="compNode" presStyleCnt="0"/>
      <dgm:spPr/>
    </dgm:pt>
    <dgm:pt modelId="{6F6E7A3C-ECEF-4CB6-96F4-8001A94C6328}" type="pres">
      <dgm:prSet presAssocID="{525E9A2E-F54F-4F65-9AE6-0021BF8210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09EEBCA9-BA6B-48A1-8882-5375C0469562}" type="pres">
      <dgm:prSet presAssocID="{525E9A2E-F54F-4F65-9AE6-0021BF8210CD}" presName="iconSpace" presStyleCnt="0"/>
      <dgm:spPr/>
    </dgm:pt>
    <dgm:pt modelId="{D7D9A8FD-D3B7-4785-A684-0B06ADE579BD}" type="pres">
      <dgm:prSet presAssocID="{525E9A2E-F54F-4F65-9AE6-0021BF8210CD}" presName="parTx" presStyleLbl="revTx" presStyleIdx="0" presStyleCnt="4">
        <dgm:presLayoutVars>
          <dgm:chMax val="0"/>
          <dgm:chPref val="0"/>
        </dgm:presLayoutVars>
      </dgm:prSet>
      <dgm:spPr/>
    </dgm:pt>
    <dgm:pt modelId="{EF2C9E54-4E7A-4182-863C-5BB5660696FC}" type="pres">
      <dgm:prSet presAssocID="{525E9A2E-F54F-4F65-9AE6-0021BF8210CD}" presName="txSpace" presStyleCnt="0"/>
      <dgm:spPr/>
    </dgm:pt>
    <dgm:pt modelId="{39C87E78-91E6-4A66-9F7F-FE0A2AFA08A8}" type="pres">
      <dgm:prSet presAssocID="{525E9A2E-F54F-4F65-9AE6-0021BF8210CD}" presName="desTx" presStyleLbl="revTx" presStyleIdx="1" presStyleCnt="4">
        <dgm:presLayoutVars/>
      </dgm:prSet>
      <dgm:spPr/>
    </dgm:pt>
    <dgm:pt modelId="{8F891262-4559-4D57-9F27-8A901F17B707}" type="pres">
      <dgm:prSet presAssocID="{9A31BAF2-8CA3-43D3-ABF2-F3CB341340ED}" presName="sibTrans" presStyleCnt="0"/>
      <dgm:spPr/>
    </dgm:pt>
    <dgm:pt modelId="{6A3EB925-9105-47F1-9C58-81AE6EC10C05}" type="pres">
      <dgm:prSet presAssocID="{A89122AC-0133-46AA-8C9A-521BC57315E6}" presName="compNode" presStyleCnt="0"/>
      <dgm:spPr/>
    </dgm:pt>
    <dgm:pt modelId="{E4184433-42F3-420C-99A5-05F6D2FFF29D}" type="pres">
      <dgm:prSet presAssocID="{A89122AC-0133-46AA-8C9A-521BC57315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DD90C7D4-184B-4D6A-97E5-72B3FEFAECDB}" type="pres">
      <dgm:prSet presAssocID="{A89122AC-0133-46AA-8C9A-521BC57315E6}" presName="iconSpace" presStyleCnt="0"/>
      <dgm:spPr/>
    </dgm:pt>
    <dgm:pt modelId="{0495D819-E5C8-4BA4-8D77-C47730EF573B}" type="pres">
      <dgm:prSet presAssocID="{A89122AC-0133-46AA-8C9A-521BC57315E6}" presName="parTx" presStyleLbl="revTx" presStyleIdx="2" presStyleCnt="4">
        <dgm:presLayoutVars>
          <dgm:chMax val="0"/>
          <dgm:chPref val="0"/>
        </dgm:presLayoutVars>
      </dgm:prSet>
      <dgm:spPr/>
    </dgm:pt>
    <dgm:pt modelId="{7F379397-4037-48B2-B0DD-39832385E3A5}" type="pres">
      <dgm:prSet presAssocID="{A89122AC-0133-46AA-8C9A-521BC57315E6}" presName="txSpace" presStyleCnt="0"/>
      <dgm:spPr/>
    </dgm:pt>
    <dgm:pt modelId="{68214926-BCEA-482C-9816-21576FC2C41F}" type="pres">
      <dgm:prSet presAssocID="{A89122AC-0133-46AA-8C9A-521BC57315E6}" presName="desTx" presStyleLbl="revTx" presStyleIdx="3" presStyleCnt="4">
        <dgm:presLayoutVars/>
      </dgm:prSet>
      <dgm:spPr/>
    </dgm:pt>
  </dgm:ptLst>
  <dgm:cxnLst>
    <dgm:cxn modelId="{35F8E300-CD7F-40AB-A6C9-CA2A4A647433}" type="presOf" srcId="{A89122AC-0133-46AA-8C9A-521BC57315E6}" destId="{0495D819-E5C8-4BA4-8D77-C47730EF573B}" srcOrd="0" destOrd="0" presId="urn:microsoft.com/office/officeart/2018/5/layout/CenteredIconLabelDescriptionList"/>
    <dgm:cxn modelId="{49674605-4144-4AA5-A307-8925A5E08126}" srcId="{525E9A2E-F54F-4F65-9AE6-0021BF8210CD}" destId="{7B54FE38-A78E-4C16-9E35-56A45AF83D4D}" srcOrd="0" destOrd="0" parTransId="{C5CDF4A1-7284-4FE6-8F4C-EC61FA35055A}" sibTransId="{E24DB0D9-E38A-4CFA-9869-9EF032B63DF3}"/>
    <dgm:cxn modelId="{FC02AF07-5759-406A-993A-7AC6B080AAEC}" type="presOf" srcId="{7B54FE38-A78E-4C16-9E35-56A45AF83D4D}" destId="{39C87E78-91E6-4A66-9F7F-FE0A2AFA08A8}" srcOrd="0" destOrd="0" presId="urn:microsoft.com/office/officeart/2018/5/layout/CenteredIconLabelDescriptionList"/>
    <dgm:cxn modelId="{0F814117-2E6C-423D-94F5-761016799143}" type="presOf" srcId="{6BE537A3-F7BD-4910-B32D-C3927C610360}" destId="{68214926-BCEA-482C-9816-21576FC2C41F}" srcOrd="0" destOrd="0" presId="urn:microsoft.com/office/officeart/2018/5/layout/CenteredIconLabelDescriptionList"/>
    <dgm:cxn modelId="{8D136C60-8DBE-4066-B3AC-5E146F6C0D78}" type="presOf" srcId="{525E9A2E-F54F-4F65-9AE6-0021BF8210CD}" destId="{D7D9A8FD-D3B7-4785-A684-0B06ADE579BD}" srcOrd="0" destOrd="0" presId="urn:microsoft.com/office/officeart/2018/5/layout/CenteredIconLabelDescriptionList"/>
    <dgm:cxn modelId="{CE112685-FE73-4D94-BC2E-D6D235813661}" type="presOf" srcId="{712418B5-76ED-4B63-8349-0955667929BF}" destId="{A978BE6F-7AAD-4506-A39D-669DFD0C7899}" srcOrd="0" destOrd="0" presId="urn:microsoft.com/office/officeart/2018/5/layout/CenteredIconLabelDescriptionList"/>
    <dgm:cxn modelId="{E469ADAA-BEF4-42BE-A8D1-F90DD874576C}" srcId="{712418B5-76ED-4B63-8349-0955667929BF}" destId="{A89122AC-0133-46AA-8C9A-521BC57315E6}" srcOrd="1" destOrd="0" parTransId="{C68EAE11-4999-44A2-9949-7E8CB0D6213E}" sibTransId="{DA2E5552-8104-4CD5-A580-93547F0C43D4}"/>
    <dgm:cxn modelId="{045970D2-81F6-4E9B-ADB5-5ABFBDF2E414}" srcId="{712418B5-76ED-4B63-8349-0955667929BF}" destId="{525E9A2E-F54F-4F65-9AE6-0021BF8210CD}" srcOrd="0" destOrd="0" parTransId="{8353F40B-F135-4BC2-937B-E495F478555E}" sibTransId="{9A31BAF2-8CA3-43D3-ABF2-F3CB341340ED}"/>
    <dgm:cxn modelId="{50D14BD7-CA9E-4F93-9DEC-33F558C6D557}" srcId="{A89122AC-0133-46AA-8C9A-521BC57315E6}" destId="{6BE537A3-F7BD-4910-B32D-C3927C610360}" srcOrd="0" destOrd="0" parTransId="{31ECEFB2-7FC4-4339-BFCA-E5A6ADCD657E}" sibTransId="{BC44EDF4-3476-4F91-B733-B3F318700567}"/>
    <dgm:cxn modelId="{1B78884E-4A32-4520-9D97-1426E21158D7}" type="presParOf" srcId="{A978BE6F-7AAD-4506-A39D-669DFD0C7899}" destId="{81F01D7E-DCA5-49A8-8FE6-A93548C2F392}" srcOrd="0" destOrd="0" presId="urn:microsoft.com/office/officeart/2018/5/layout/CenteredIconLabelDescriptionList"/>
    <dgm:cxn modelId="{8A377843-9885-44C1-9185-97207449B8D0}" type="presParOf" srcId="{81F01D7E-DCA5-49A8-8FE6-A93548C2F392}" destId="{6F6E7A3C-ECEF-4CB6-96F4-8001A94C6328}" srcOrd="0" destOrd="0" presId="urn:microsoft.com/office/officeart/2018/5/layout/CenteredIconLabelDescriptionList"/>
    <dgm:cxn modelId="{F1BF0A88-A8F8-4BCC-92A5-AE29AAA091ED}" type="presParOf" srcId="{81F01D7E-DCA5-49A8-8FE6-A93548C2F392}" destId="{09EEBCA9-BA6B-48A1-8882-5375C0469562}" srcOrd="1" destOrd="0" presId="urn:microsoft.com/office/officeart/2018/5/layout/CenteredIconLabelDescriptionList"/>
    <dgm:cxn modelId="{66D4629B-C83F-4473-827A-D145959404DD}" type="presParOf" srcId="{81F01D7E-DCA5-49A8-8FE6-A93548C2F392}" destId="{D7D9A8FD-D3B7-4785-A684-0B06ADE579BD}" srcOrd="2" destOrd="0" presId="urn:microsoft.com/office/officeart/2018/5/layout/CenteredIconLabelDescriptionList"/>
    <dgm:cxn modelId="{8F3A2B7A-36C0-47E0-9201-BF1B77051054}" type="presParOf" srcId="{81F01D7E-DCA5-49A8-8FE6-A93548C2F392}" destId="{EF2C9E54-4E7A-4182-863C-5BB5660696FC}" srcOrd="3" destOrd="0" presId="urn:microsoft.com/office/officeart/2018/5/layout/CenteredIconLabelDescriptionList"/>
    <dgm:cxn modelId="{F79D9C91-4D01-4BD3-8609-4E5D6D7AF324}" type="presParOf" srcId="{81F01D7E-DCA5-49A8-8FE6-A93548C2F392}" destId="{39C87E78-91E6-4A66-9F7F-FE0A2AFA08A8}" srcOrd="4" destOrd="0" presId="urn:microsoft.com/office/officeart/2018/5/layout/CenteredIconLabelDescriptionList"/>
    <dgm:cxn modelId="{8864926C-796A-400B-B109-7B57BED8A615}" type="presParOf" srcId="{A978BE6F-7AAD-4506-A39D-669DFD0C7899}" destId="{8F891262-4559-4D57-9F27-8A901F17B707}" srcOrd="1" destOrd="0" presId="urn:microsoft.com/office/officeart/2018/5/layout/CenteredIconLabelDescriptionList"/>
    <dgm:cxn modelId="{FA22BE93-1413-471F-8628-4AA270B29ACE}" type="presParOf" srcId="{A978BE6F-7AAD-4506-A39D-669DFD0C7899}" destId="{6A3EB925-9105-47F1-9C58-81AE6EC10C05}" srcOrd="2" destOrd="0" presId="urn:microsoft.com/office/officeart/2018/5/layout/CenteredIconLabelDescriptionList"/>
    <dgm:cxn modelId="{B37DEDBF-C06E-4F4F-BB91-F8FFF9AF8194}" type="presParOf" srcId="{6A3EB925-9105-47F1-9C58-81AE6EC10C05}" destId="{E4184433-42F3-420C-99A5-05F6D2FFF29D}" srcOrd="0" destOrd="0" presId="urn:microsoft.com/office/officeart/2018/5/layout/CenteredIconLabelDescriptionList"/>
    <dgm:cxn modelId="{883315EC-112A-41B0-A328-6F1D9D7951F3}" type="presParOf" srcId="{6A3EB925-9105-47F1-9C58-81AE6EC10C05}" destId="{DD90C7D4-184B-4D6A-97E5-72B3FEFAECDB}" srcOrd="1" destOrd="0" presId="urn:microsoft.com/office/officeart/2018/5/layout/CenteredIconLabelDescriptionList"/>
    <dgm:cxn modelId="{39E9068F-4D81-4995-B392-5FADA0B4BA89}" type="presParOf" srcId="{6A3EB925-9105-47F1-9C58-81AE6EC10C05}" destId="{0495D819-E5C8-4BA4-8D77-C47730EF573B}" srcOrd="2" destOrd="0" presId="urn:microsoft.com/office/officeart/2018/5/layout/CenteredIconLabelDescriptionList"/>
    <dgm:cxn modelId="{ED02728B-6065-4F9B-B6DB-97E768C9AD86}" type="presParOf" srcId="{6A3EB925-9105-47F1-9C58-81AE6EC10C05}" destId="{7F379397-4037-48B2-B0DD-39832385E3A5}" srcOrd="3" destOrd="0" presId="urn:microsoft.com/office/officeart/2018/5/layout/CenteredIconLabelDescriptionList"/>
    <dgm:cxn modelId="{DCD1433C-9053-4DF2-B8AC-230A60DC497E}" type="presParOf" srcId="{6A3EB925-9105-47F1-9C58-81AE6EC10C05}" destId="{68214926-BCEA-482C-9816-21576FC2C41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5D5AF-BB1C-464F-B9E8-77BA05FCFA06}">
      <dsp:nvSpPr>
        <dsp:cNvPr id="0" name=""/>
        <dsp:cNvSpPr/>
      </dsp:nvSpPr>
      <dsp:spPr>
        <a:xfrm>
          <a:off x="723699" y="134160"/>
          <a:ext cx="2873033" cy="2511392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9 games is a rather small sample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Only big clubs were included in data, could create bias if applied to other games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Complete data for all games, each player had a significant amount of missing coordinate data</a:t>
          </a:r>
        </a:p>
      </dsp:txBody>
      <dsp:txXfrm>
        <a:off x="1441958" y="510869"/>
        <a:ext cx="1400604" cy="1757974"/>
      </dsp:txXfrm>
    </dsp:sp>
    <dsp:sp modelId="{6E65C591-916D-472F-824D-C7558E790AAE}">
      <dsp:nvSpPr>
        <dsp:cNvPr id="0" name=""/>
        <dsp:cNvSpPr/>
      </dsp:nvSpPr>
      <dsp:spPr>
        <a:xfrm>
          <a:off x="5441" y="671598"/>
          <a:ext cx="1436516" cy="14365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More data</a:t>
          </a:r>
        </a:p>
      </dsp:txBody>
      <dsp:txXfrm>
        <a:off x="215814" y="881971"/>
        <a:ext cx="1015770" cy="1015770"/>
      </dsp:txXfrm>
    </dsp:sp>
    <dsp:sp modelId="{6BE95B61-A6F8-4AE0-9E0B-BF6D798943ED}">
      <dsp:nvSpPr>
        <dsp:cNvPr id="0" name=""/>
        <dsp:cNvSpPr/>
      </dsp:nvSpPr>
      <dsp:spPr>
        <a:xfrm>
          <a:off x="4494555" y="134160"/>
          <a:ext cx="2873033" cy="2511392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Who has possession of the ball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When a dribble is occurring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When a pass is initiated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When a shot is initiated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Game score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Set pieces / play stoppages / throw-ins / etc.</a:t>
          </a:r>
        </a:p>
      </dsp:txBody>
      <dsp:txXfrm>
        <a:off x="5212814" y="510869"/>
        <a:ext cx="1400604" cy="1757974"/>
      </dsp:txXfrm>
    </dsp:sp>
    <dsp:sp modelId="{26D9459F-277C-420A-B22F-F3708BE14C0F}">
      <dsp:nvSpPr>
        <dsp:cNvPr id="0" name=""/>
        <dsp:cNvSpPr/>
      </dsp:nvSpPr>
      <dsp:spPr>
        <a:xfrm>
          <a:off x="3776297" y="671598"/>
          <a:ext cx="1436516" cy="14365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that provides context as to what is going on in the game</a:t>
          </a:r>
        </a:p>
      </dsp:txBody>
      <dsp:txXfrm>
        <a:off x="3986670" y="881971"/>
        <a:ext cx="1015770" cy="1015770"/>
      </dsp:txXfrm>
    </dsp:sp>
    <dsp:sp modelId="{FE8B7852-F0CE-4B5B-82E9-BAB6802B0027}">
      <dsp:nvSpPr>
        <dsp:cNvPr id="0" name=""/>
        <dsp:cNvSpPr/>
      </dsp:nvSpPr>
      <dsp:spPr>
        <a:xfrm>
          <a:off x="8265412" y="134160"/>
          <a:ext cx="2873033" cy="2511392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Information pertaining to what formation and tactics a team deployed to start the game</a:t>
          </a:r>
        </a:p>
      </dsp:txBody>
      <dsp:txXfrm>
        <a:off x="8983670" y="510869"/>
        <a:ext cx="1400604" cy="1757974"/>
      </dsp:txXfrm>
    </dsp:sp>
    <dsp:sp modelId="{FEABE6C8-FC71-4848-BAA7-94C13F0D7524}">
      <dsp:nvSpPr>
        <dsp:cNvPr id="0" name=""/>
        <dsp:cNvSpPr/>
      </dsp:nvSpPr>
      <dsp:spPr>
        <a:xfrm>
          <a:off x="7547153" y="671598"/>
          <a:ext cx="1436516" cy="14365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Strategic information</a:t>
          </a:r>
        </a:p>
      </dsp:txBody>
      <dsp:txXfrm>
        <a:off x="7757526" y="881971"/>
        <a:ext cx="1015770" cy="1015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E7A3C-ECEF-4CB6-96F4-8001A94C6328}">
      <dsp:nvSpPr>
        <dsp:cNvPr id="0" name=""/>
        <dsp:cNvSpPr/>
      </dsp:nvSpPr>
      <dsp:spPr>
        <a:xfrm>
          <a:off x="2284373" y="0"/>
          <a:ext cx="1509048" cy="1257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9A8FD-D3B7-4785-A684-0B06ADE579BD}">
      <dsp:nvSpPr>
        <dsp:cNvPr id="0" name=""/>
        <dsp:cNvSpPr/>
      </dsp:nvSpPr>
      <dsp:spPr>
        <a:xfrm>
          <a:off x="883114" y="1357385"/>
          <a:ext cx="4311566" cy="539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Player Personnel</a:t>
          </a:r>
        </a:p>
      </dsp:txBody>
      <dsp:txXfrm>
        <a:off x="883114" y="1357385"/>
        <a:ext cx="4311566" cy="539079"/>
      </dsp:txXfrm>
    </dsp:sp>
    <dsp:sp modelId="{39C87E78-91E6-4A66-9F7F-FE0A2AFA08A8}">
      <dsp:nvSpPr>
        <dsp:cNvPr id="0" name=""/>
        <dsp:cNvSpPr/>
      </dsp:nvSpPr>
      <dsp:spPr>
        <a:xfrm>
          <a:off x="883114" y="1942760"/>
          <a:ext cx="4311566" cy="836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Identify players whose movements across the pitch are undervalued, underutilized, or are moving like they are apart of a different tactical unit than the one they are assigned to</a:t>
          </a:r>
        </a:p>
      </dsp:txBody>
      <dsp:txXfrm>
        <a:off x="883114" y="1942760"/>
        <a:ext cx="4311566" cy="836952"/>
      </dsp:txXfrm>
    </dsp:sp>
    <dsp:sp modelId="{E4184433-42F3-420C-99A5-05F6D2FFF29D}">
      <dsp:nvSpPr>
        <dsp:cNvPr id="0" name=""/>
        <dsp:cNvSpPr/>
      </dsp:nvSpPr>
      <dsp:spPr>
        <a:xfrm>
          <a:off x="7350464" y="0"/>
          <a:ext cx="1509048" cy="1257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5D819-E5C8-4BA4-8D77-C47730EF573B}">
      <dsp:nvSpPr>
        <dsp:cNvPr id="0" name=""/>
        <dsp:cNvSpPr/>
      </dsp:nvSpPr>
      <dsp:spPr>
        <a:xfrm>
          <a:off x="5949205" y="1357385"/>
          <a:ext cx="4311566" cy="539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Tactical Strategy</a:t>
          </a:r>
        </a:p>
      </dsp:txBody>
      <dsp:txXfrm>
        <a:off x="5949205" y="1357385"/>
        <a:ext cx="4311566" cy="539079"/>
      </dsp:txXfrm>
    </dsp:sp>
    <dsp:sp modelId="{68214926-BCEA-482C-9816-21576FC2C41F}">
      <dsp:nvSpPr>
        <dsp:cNvPr id="0" name=""/>
        <dsp:cNvSpPr/>
      </dsp:nvSpPr>
      <dsp:spPr>
        <a:xfrm>
          <a:off x="5949205" y="1942760"/>
          <a:ext cx="4311566" cy="836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Help identify ideal movement profiles across the pitch for players to emulate the best players at their positions in the world / identify team tendencies to employ better tactics</a:t>
          </a:r>
        </a:p>
      </dsp:txBody>
      <dsp:txXfrm>
        <a:off x="5949205" y="1942760"/>
        <a:ext cx="4311566" cy="836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CE86A-13EE-4B31-9CCE-8D7ADAFA31F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F82FD-4193-47EB-B207-003BFE99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5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F82FD-4193-47EB-B207-003BFE993E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2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53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90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0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0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4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4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3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0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9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6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3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Football goal in net">
            <a:extLst>
              <a:ext uri="{FF2B5EF4-FFF2-40B4-BE49-F238E27FC236}">
                <a16:creationId xmlns:a16="http://schemas.microsoft.com/office/drawing/2014/main" id="{8AD720CF-F1B0-61D1-F649-B3407D0E44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09844E-9D19-10AF-B7D7-EBF23C32C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</a:rPr>
              <a:t>Identifying Tactical Assignments w/ Football Coordinate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68231-9B92-EF66-2D4C-85B6E4C61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Matthew de Marte</a:t>
            </a: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7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BFE869-50EF-EA63-D707-8BAE469C8447}"/>
              </a:ext>
            </a:extLst>
          </p:cNvPr>
          <p:cNvSpPr txBox="1"/>
          <p:nvPr/>
        </p:nvSpPr>
        <p:spPr>
          <a:xfrm>
            <a:off x="477982" y="550718"/>
            <a:ext cx="1113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Using Coordinate Data, Identify What Tactical Unit A Player Belongs To – My Approach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CB336-CF33-B192-0CBB-3D43F799F722}"/>
              </a:ext>
            </a:extLst>
          </p:cNvPr>
          <p:cNvSpPr txBox="1"/>
          <p:nvPr/>
        </p:nvSpPr>
        <p:spPr>
          <a:xfrm>
            <a:off x="477982" y="1194955"/>
            <a:ext cx="111390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Step1 – Organize / clean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Unpack coordinate data to be in a usable format (from list to dataframe)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Combine player data and coordinate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Fill in null values for trackable_object variable for appropriate player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Remove referee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Step2 – Identify dependent variable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Split players into 4 tactical groups (GK, DEF, MID, ATT)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Step3 – Create variables for modeling (data aggregated so there was one observation per player per game)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Split the pitch into a defensive / middle / and attacking third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Calculate % of time spent in each third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Calculate % of time spent in each third for what location on the pitch the ball was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Calculate average distance from midfield for what location on the pitch the ball was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Calculate average distance from players own goal for what location on the pitch the ball was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Players movement is highly dependent on ball location – thus this drives our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Step 4 – Create model(s) and evaluate performance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Tested KNN &amp; multinomial logistic regression with aggregated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Step 5 – Choose best model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KNN model performed the best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486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BFE869-50EF-EA63-D707-8BAE469C8447}"/>
              </a:ext>
            </a:extLst>
          </p:cNvPr>
          <p:cNvSpPr txBox="1"/>
          <p:nvPr/>
        </p:nvSpPr>
        <p:spPr>
          <a:xfrm>
            <a:off x="482601" y="721946"/>
            <a:ext cx="10813250" cy="102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>
                <a:latin typeface="+mj-lt"/>
                <a:ea typeface="+mj-ea"/>
                <a:cs typeface="+mj-cs"/>
              </a:rPr>
              <a:t>Poor Tactics – The Difficulties I Faced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Will City avoid unwanted champions' hat-trick?">
            <a:extLst>
              <a:ext uri="{FF2B5EF4-FFF2-40B4-BE49-F238E27FC236}">
                <a16:creationId xmlns:a16="http://schemas.microsoft.com/office/drawing/2014/main" id="{4FBA61BD-BBC0-8A04-BE82-CC363334B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" r="6968"/>
          <a:stretch/>
        </p:blipFill>
        <p:spPr bwMode="auto">
          <a:xfrm>
            <a:off x="481007" y="1993515"/>
            <a:ext cx="5511628" cy="437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9CB336-CF33-B192-0CBB-3D43F799F722}"/>
              </a:ext>
            </a:extLst>
          </p:cNvPr>
          <p:cNvSpPr txBox="1"/>
          <p:nvPr/>
        </p:nvSpPr>
        <p:spPr>
          <a:xfrm>
            <a:off x="6216171" y="2247497"/>
            <a:ext cx="5394141" cy="3888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500" dirty="0"/>
              <a:t>There were several limitations with the data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dirty="0"/>
              <a:t>A significant amount of data was missing for each player (especially goalkeepers)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dirty="0"/>
              <a:t>A significant amount of data was missing for the location of the ball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dirty="0"/>
              <a:t>Difficult to accurately discern who was in possession of the ball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dirty="0"/>
              <a:t>Difficult to accurately discern when there was a specific action occurring (dribble / pass / shot)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500" dirty="0"/>
              <a:t> Difficulty finding differentiating tendencies for players who were part of one tactical line, but moved about the pitch like they were part of a different unit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500" dirty="0"/>
              <a:t>Difficulty attributing player movement due to what was happening on the pitch (providing context to player movement)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73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BFE869-50EF-EA63-D707-8BAE469C8447}"/>
              </a:ext>
            </a:extLst>
          </p:cNvPr>
          <p:cNvSpPr txBox="1"/>
          <p:nvPr/>
        </p:nvSpPr>
        <p:spPr>
          <a:xfrm>
            <a:off x="477982" y="550718"/>
            <a:ext cx="1113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 Good &amp; The Bad – Model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CB336-CF33-B192-0CBB-3D43F799F722}"/>
              </a:ext>
            </a:extLst>
          </p:cNvPr>
          <p:cNvSpPr txBox="1"/>
          <p:nvPr/>
        </p:nvSpPr>
        <p:spPr>
          <a:xfrm>
            <a:off x="477982" y="1194955"/>
            <a:ext cx="62345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Good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Overall model performance was solid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Model did an excellent job of handling GK &amp; Defenders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KNN model was simple (k = 5)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Model was easy to understand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Bad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Sweeper keepers… Manual </a:t>
            </a:r>
            <a:r>
              <a:rPr lang="en-US" dirty="0" err="1"/>
              <a:t>Neuer</a:t>
            </a:r>
            <a:r>
              <a:rPr lang="en-US" dirty="0"/>
              <a:t> was predicted as  a defender once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Attackers with low attacking rates often were predicted as midfielders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Midfielders with high attacking rates often were predicted as attackers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AE210-1D30-A0A1-5BAA-B0F1171BA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64" y="1194955"/>
            <a:ext cx="2943435" cy="2234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3EC4F3-9BAC-4610-DF64-0F40F2153448}"/>
              </a:ext>
            </a:extLst>
          </p:cNvPr>
          <p:cNvSpPr txBox="1"/>
          <p:nvPr/>
        </p:nvSpPr>
        <p:spPr>
          <a:xfrm>
            <a:off x="7969827" y="3429000"/>
            <a:ext cx="2940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Image 1: Test Data Confusion Matrix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3FEB7D-0795-49A3-6D40-F365B0376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964" y="3705999"/>
            <a:ext cx="2940627" cy="22562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8B0275-F734-F2AE-3AD7-6EED73918B9D}"/>
              </a:ext>
            </a:extLst>
          </p:cNvPr>
          <p:cNvSpPr txBox="1"/>
          <p:nvPr/>
        </p:nvSpPr>
        <p:spPr>
          <a:xfrm>
            <a:off x="7966963" y="3429000"/>
            <a:ext cx="2940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Image 1: Test Data Confusion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3FE836-B907-D6B9-3220-6FA6AADD6476}"/>
              </a:ext>
            </a:extLst>
          </p:cNvPr>
          <p:cNvSpPr txBox="1"/>
          <p:nvPr/>
        </p:nvSpPr>
        <p:spPr>
          <a:xfrm>
            <a:off x="7966963" y="5962261"/>
            <a:ext cx="2940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Image 2: Full Data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57217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BFE869-50EF-EA63-D707-8BAE469C8447}"/>
              </a:ext>
            </a:extLst>
          </p:cNvPr>
          <p:cNvSpPr txBox="1"/>
          <p:nvPr/>
        </p:nvSpPr>
        <p:spPr>
          <a:xfrm>
            <a:off x="482601" y="976160"/>
            <a:ext cx="10361960" cy="149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latin typeface="+mj-lt"/>
                <a:ea typeface="+mj-ea"/>
                <a:cs typeface="+mj-cs"/>
              </a:rPr>
              <a:t>Room For Improvement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8B41560-5F13-DF15-EE60-55B69B822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530371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86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BFE869-50EF-EA63-D707-8BAE469C8447}"/>
              </a:ext>
            </a:extLst>
          </p:cNvPr>
          <p:cNvSpPr txBox="1"/>
          <p:nvPr/>
        </p:nvSpPr>
        <p:spPr>
          <a:xfrm>
            <a:off x="482601" y="976160"/>
            <a:ext cx="10361960" cy="149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latin typeface="+mj-lt"/>
                <a:ea typeface="+mj-ea"/>
                <a:cs typeface="+mj-cs"/>
              </a:rPr>
              <a:t>Model Application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1AD2C11-2C84-0936-C201-300654A94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0761639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322980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232B3E"/>
      </a:dk2>
      <a:lt2>
        <a:srgbClr val="E2E8E2"/>
      </a:lt2>
      <a:accent1>
        <a:srgbClr val="BB4DC3"/>
      </a:accent1>
      <a:accent2>
        <a:srgbClr val="773BB1"/>
      </a:accent2>
      <a:accent3>
        <a:srgbClr val="584DC3"/>
      </a:accent3>
      <a:accent4>
        <a:srgbClr val="3B61B1"/>
      </a:accent4>
      <a:accent5>
        <a:srgbClr val="4DA4C3"/>
      </a:accent5>
      <a:accent6>
        <a:srgbClr val="3BB19F"/>
      </a:accent6>
      <a:hlink>
        <a:srgbClr val="3F88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603</Words>
  <Application>Microsoft Office PowerPoint</Application>
  <PresentationFormat>Widescreen</PresentationFormat>
  <Paragraphs>64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Seaford</vt:lpstr>
      <vt:lpstr>LevelVTI</vt:lpstr>
      <vt:lpstr>Identifying Tactical Assignments w/ Football Coordinate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Tactical Assignments w/ Football Coordinate Data</dc:title>
  <dc:creator>송 창규</dc:creator>
  <cp:lastModifiedBy>송 창규</cp:lastModifiedBy>
  <cp:revision>3</cp:revision>
  <dcterms:created xsi:type="dcterms:W3CDTF">2022-11-06T06:37:12Z</dcterms:created>
  <dcterms:modified xsi:type="dcterms:W3CDTF">2022-11-06T07:37:32Z</dcterms:modified>
</cp:coreProperties>
</file>