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C533B26-2E36-4743-8EE2-E334E736E7B9}" type="datetimeFigureOut">
              <a:rPr lang="en-US" smtClean="0"/>
              <a:t>7/15/2010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8260CD9-42FA-4808-A655-7DE6701A8F3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Oforos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Organization for organizations</a:t>
            </a:r>
          </a:p>
          <a:p>
            <a:endParaRPr lang="en-US" dirty="0"/>
          </a:p>
          <a:p>
            <a:r>
              <a:rPr lang="en-US" dirty="0" smtClean="0"/>
              <a:t>Mike DeMaso and Matthew Massery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(Technologies)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Helps simplify and make the URL (Universal Resource Location) user readable</a:t>
            </a:r>
          </a:p>
          <a:p>
            <a:pPr lvl="1"/>
            <a:r>
              <a:rPr lang="en-US" dirty="0" smtClean="0"/>
              <a:t>Not much has been implemented in this yet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(Site Design)</a:t>
            </a:r>
            <a:endParaRPr lang="en-US" dirty="0"/>
          </a:p>
        </p:txBody>
      </p:sp>
      <p:pic>
        <p:nvPicPr>
          <p:cNvPr id="4" name="Content Placeholder 3" descr="ofor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2" y="1646238"/>
            <a:ext cx="6034616" cy="45259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 (Database)</a:t>
            </a:r>
            <a:endParaRPr lang="en-US" dirty="0"/>
          </a:p>
        </p:txBody>
      </p:sp>
      <p:pic>
        <p:nvPicPr>
          <p:cNvPr id="4" name="Content Placeholder 3" descr="db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430" y="1646238"/>
            <a:ext cx="7419140" cy="45259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(Main Entrance)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$GLOBALS['page'];</a:t>
            </a:r>
          </a:p>
          <a:p>
            <a:pPr>
              <a:buNone/>
            </a:pPr>
            <a:r>
              <a:rPr lang="en-US" sz="1800" dirty="0" smtClean="0"/>
              <a:t>	$GLOBALS['tags'];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require_once</a:t>
            </a:r>
            <a:r>
              <a:rPr lang="en-US" sz="1800" dirty="0" smtClean="0"/>
              <a:t>('</a:t>
            </a:r>
            <a:r>
              <a:rPr lang="en-US" sz="1800" dirty="0" err="1" smtClean="0"/>
              <a:t>php</a:t>
            </a:r>
            <a:r>
              <a:rPr lang="en-US" sz="1800" dirty="0" smtClean="0"/>
              <a:t>/commonFunctions.php');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connectToDatabase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require_once</a:t>
            </a:r>
            <a:r>
              <a:rPr lang="en-US" sz="1800" dirty="0" smtClean="0"/>
              <a:t>('html/index.php');</a:t>
            </a:r>
          </a:p>
          <a:p>
            <a:pPr>
              <a:buNone/>
            </a:pPr>
            <a:r>
              <a:rPr lang="en-US" sz="1800" dirty="0" smtClean="0"/>
              <a:t>?&gt;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(Index.php)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// Bring in all the required HTML generating functions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require_once</a:t>
            </a:r>
            <a:r>
              <a:rPr lang="en-US" sz="1800" dirty="0" smtClean="0"/>
              <a:t>('htmlHead.php');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require_once</a:t>
            </a:r>
            <a:r>
              <a:rPr lang="en-US" sz="1800" dirty="0" smtClean="0"/>
              <a:t>('header.php');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require_once</a:t>
            </a:r>
            <a:r>
              <a:rPr lang="en-US" sz="1800" dirty="0" smtClean="0"/>
              <a:t>('navigation.php');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require_once</a:t>
            </a:r>
            <a:r>
              <a:rPr lang="en-US" sz="1800" dirty="0" smtClean="0"/>
              <a:t>('login.php');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require_once</a:t>
            </a:r>
            <a:r>
              <a:rPr lang="en-US" sz="1800" dirty="0" smtClean="0"/>
              <a:t>('footer.php');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require_once</a:t>
            </a:r>
            <a:r>
              <a:rPr lang="en-US" sz="1800" dirty="0" smtClean="0"/>
              <a:t>('contentCreator.php');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// Generates HTML based on which function is called</a:t>
            </a:r>
          </a:p>
          <a:p>
            <a:pPr>
              <a:buNone/>
            </a:pPr>
            <a:r>
              <a:rPr lang="en-US" sz="1800" dirty="0" smtClean="0"/>
              <a:t>	echo $GLOBALS['</a:t>
            </a:r>
            <a:r>
              <a:rPr lang="en-US" sz="1800" dirty="0" err="1" smtClean="0"/>
              <a:t>langArray</a:t>
            </a:r>
            <a:r>
              <a:rPr lang="en-US" sz="1800" dirty="0" smtClean="0"/>
              <a:t>']['</a:t>
            </a:r>
            <a:r>
              <a:rPr lang="en-US" sz="1800" dirty="0" err="1" smtClean="0"/>
              <a:t>documentType</a:t>
            </a:r>
            <a:r>
              <a:rPr lang="en-US" sz="1800" dirty="0" smtClean="0"/>
              <a:t>'] ?&gt;</a:t>
            </a:r>
          </a:p>
          <a:p>
            <a:pPr>
              <a:buNone/>
            </a:pPr>
            <a:r>
              <a:rPr lang="en-US" sz="1800" dirty="0" smtClean="0"/>
              <a:t>	&lt;html&gt;</a:t>
            </a:r>
          </a:p>
          <a:p>
            <a:pPr>
              <a:buNone/>
            </a:pPr>
            <a:r>
              <a:rPr lang="en-US" sz="1800" dirty="0" smtClean="0"/>
              <a:t>		&lt;head&gt;</a:t>
            </a:r>
          </a:p>
          <a:p>
            <a:pPr>
              <a:buNone/>
            </a:pPr>
            <a:r>
              <a:rPr lang="en-US" sz="1800" dirty="0" smtClean="0"/>
              <a:t>			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</a:t>
            </a:r>
            <a:r>
              <a:rPr lang="en-US" sz="1800" dirty="0" err="1" smtClean="0"/>
              <a:t>htmlHead</a:t>
            </a:r>
            <a:r>
              <a:rPr lang="en-US" sz="1800" dirty="0" smtClean="0"/>
              <a:t>() ?&gt;</a:t>
            </a:r>
          </a:p>
          <a:p>
            <a:pPr>
              <a:buNone/>
            </a:pPr>
            <a:r>
              <a:rPr lang="en-US" sz="1800" dirty="0" smtClean="0"/>
              <a:t>		&lt;/head&gt;</a:t>
            </a:r>
          </a:p>
          <a:p>
            <a:pPr>
              <a:buNone/>
            </a:pPr>
            <a:r>
              <a:rPr lang="en-US" sz="1800" dirty="0" smtClean="0"/>
              <a:t>		&lt;body&gt;</a:t>
            </a:r>
          </a:p>
          <a:p>
            <a:pPr>
              <a:buNone/>
            </a:pPr>
            <a:r>
              <a:rPr lang="en-US" sz="1800" dirty="0" smtClean="0"/>
              <a:t>			&lt;div id="</a:t>
            </a:r>
            <a:r>
              <a:rPr lang="en-US" sz="1800" dirty="0" err="1" smtClean="0"/>
              <a:t>bodyContainer</a:t>
            </a:r>
            <a:r>
              <a:rPr lang="en-US" sz="1800" dirty="0" smtClean="0"/>
              <a:t>"&gt;</a:t>
            </a:r>
          </a:p>
          <a:p>
            <a:pPr>
              <a:buNone/>
            </a:pPr>
            <a:r>
              <a:rPr lang="en-US" sz="1800" dirty="0" smtClean="0"/>
              <a:t>				&lt;div id="header"&gt;</a:t>
            </a:r>
          </a:p>
          <a:p>
            <a:pPr>
              <a:buNone/>
            </a:pPr>
            <a:r>
              <a:rPr lang="en-US" sz="1800" dirty="0" smtClean="0"/>
              <a:t>					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</a:t>
            </a:r>
            <a:r>
              <a:rPr lang="en-US" sz="1800" dirty="0" err="1" smtClean="0"/>
              <a:t>pageHeader</a:t>
            </a:r>
            <a:r>
              <a:rPr lang="en-US" sz="1800" dirty="0" smtClean="0"/>
              <a:t>() ?&gt;</a:t>
            </a:r>
          </a:p>
          <a:p>
            <a:pPr>
              <a:buNone/>
            </a:pPr>
            <a:r>
              <a:rPr lang="en-US" sz="1800" dirty="0" smtClean="0"/>
              <a:t>				&lt;/div&gt;</a:t>
            </a:r>
          </a:p>
          <a:p>
            <a:pPr>
              <a:buNone/>
            </a:pPr>
            <a:r>
              <a:rPr lang="en-US" sz="1800" dirty="0" smtClean="0"/>
              <a:t>				&lt;div id="navigation"&gt;</a:t>
            </a:r>
          </a:p>
          <a:p>
            <a:pPr>
              <a:buNone/>
            </a:pPr>
            <a:r>
              <a:rPr lang="en-US" sz="1800" dirty="0" smtClean="0"/>
              <a:t>					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</a:t>
            </a:r>
            <a:r>
              <a:rPr lang="en-US" sz="1800" dirty="0" err="1" smtClean="0"/>
              <a:t>headerNavigation</a:t>
            </a:r>
            <a:r>
              <a:rPr lang="en-US" sz="1800" dirty="0" smtClean="0"/>
              <a:t>() ?&gt;</a:t>
            </a:r>
          </a:p>
          <a:p>
            <a:pPr>
              <a:buNone/>
            </a:pPr>
            <a:r>
              <a:rPr lang="en-US" sz="1800" dirty="0" smtClean="0"/>
              <a:t>				&lt;/div&gt;</a:t>
            </a:r>
          </a:p>
          <a:p>
            <a:pPr>
              <a:buNone/>
            </a:pPr>
            <a:r>
              <a:rPr lang="en-US" sz="1800" dirty="0" smtClean="0"/>
              <a:t>				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</a:t>
            </a:r>
            <a:r>
              <a:rPr lang="en-US" sz="1800" dirty="0" err="1" smtClean="0"/>
              <a:t>loginControl</a:t>
            </a:r>
            <a:r>
              <a:rPr lang="en-US" sz="1800" dirty="0" smtClean="0"/>
              <a:t>() ?&gt;</a:t>
            </a:r>
          </a:p>
          <a:p>
            <a:pPr>
              <a:buNone/>
            </a:pPr>
            <a:r>
              <a:rPr lang="en-US" sz="1800" dirty="0" smtClean="0"/>
              <a:t>				&lt;div&gt;</a:t>
            </a:r>
          </a:p>
          <a:p>
            <a:pPr>
              <a:buNone/>
            </a:pPr>
            <a:r>
              <a:rPr lang="en-US" sz="1800" dirty="0" smtClean="0"/>
              <a:t>					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</a:t>
            </a:r>
            <a:r>
              <a:rPr lang="en-US" sz="1800" dirty="0" err="1" smtClean="0"/>
              <a:t>pageContent</a:t>
            </a:r>
            <a:r>
              <a:rPr lang="en-US" sz="1800" dirty="0" smtClean="0"/>
              <a:t>($page) ?&gt;</a:t>
            </a:r>
          </a:p>
          <a:p>
            <a:pPr>
              <a:buNone/>
            </a:pPr>
            <a:r>
              <a:rPr lang="en-US" sz="1800" dirty="0" smtClean="0"/>
              <a:t>					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$GLOBALS['</a:t>
            </a:r>
            <a:r>
              <a:rPr lang="en-US" sz="1800" dirty="0" err="1" smtClean="0"/>
              <a:t>langArray</a:t>
            </a:r>
            <a:r>
              <a:rPr lang="en-US" sz="1800" dirty="0" smtClean="0"/>
              <a:t>']['time'] ?&gt;</a:t>
            </a:r>
          </a:p>
          <a:p>
            <a:pPr>
              <a:buNone/>
            </a:pPr>
            <a:r>
              <a:rPr lang="en-US" sz="1800" dirty="0" smtClean="0"/>
              <a:t>				&lt;/div&gt;</a:t>
            </a:r>
          </a:p>
          <a:p>
            <a:pPr>
              <a:buNone/>
            </a:pPr>
            <a:r>
              <a:rPr lang="en-US" sz="1800" dirty="0" smtClean="0"/>
              <a:t>				&lt;div id="footer"&gt;</a:t>
            </a:r>
          </a:p>
          <a:p>
            <a:pPr>
              <a:buNone/>
            </a:pPr>
            <a:r>
              <a:rPr lang="en-US" sz="1800" dirty="0" smtClean="0"/>
              <a:t>					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footer() ?&gt;</a:t>
            </a:r>
          </a:p>
          <a:p>
            <a:pPr>
              <a:buNone/>
            </a:pPr>
            <a:r>
              <a:rPr lang="en-US" sz="1800" dirty="0" smtClean="0"/>
              <a:t>				&lt;/div&gt;</a:t>
            </a:r>
          </a:p>
          <a:p>
            <a:pPr>
              <a:buNone/>
            </a:pPr>
            <a:r>
              <a:rPr lang="en-US" sz="1800" dirty="0" smtClean="0"/>
              <a:t>			&lt;/div&gt;</a:t>
            </a:r>
          </a:p>
          <a:p>
            <a:pPr>
              <a:buNone/>
            </a:pPr>
            <a:r>
              <a:rPr lang="en-US" sz="1800" dirty="0" smtClean="0"/>
              <a:t>		&lt;/body&gt;</a:t>
            </a:r>
          </a:p>
          <a:p>
            <a:pPr>
              <a:buNone/>
            </a:pPr>
            <a:r>
              <a:rPr lang="en-US" sz="1800" dirty="0" smtClean="0"/>
              <a:t>	&lt;/html&gt;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(Part of sqlFunctions.php)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	// Cleans the SQL query if data comes from a user</a:t>
            </a:r>
          </a:p>
          <a:p>
            <a:pPr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clean_sql</a:t>
            </a:r>
            <a:r>
              <a:rPr lang="en-US" dirty="0" smtClean="0"/>
              <a:t>($query)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$query = </a:t>
            </a:r>
            <a:r>
              <a:rPr lang="en-US" dirty="0" err="1" smtClean="0"/>
              <a:t>stripslashes</a:t>
            </a:r>
            <a:r>
              <a:rPr lang="en-US" dirty="0" smtClean="0"/>
              <a:t>($query);</a:t>
            </a:r>
          </a:p>
          <a:p>
            <a:pPr>
              <a:buNone/>
            </a:pPr>
            <a:r>
              <a:rPr lang="en-US" dirty="0" smtClean="0"/>
              <a:t>		$query = </a:t>
            </a:r>
            <a:r>
              <a:rPr lang="en-US" dirty="0" err="1" smtClean="0"/>
              <a:t>mysql_real_escape_string</a:t>
            </a:r>
            <a:r>
              <a:rPr lang="en-US" dirty="0" smtClean="0"/>
              <a:t>($query, </a:t>
            </a:r>
            <a:r>
              <a:rPr lang="en-US" dirty="0" err="1" smtClean="0"/>
              <a:t>mysql_connect</a:t>
            </a:r>
            <a:r>
              <a:rPr lang="en-US" dirty="0" smtClean="0"/>
              <a:t>('tvolvedblogger.db.3250439.hostedresource.com', '</a:t>
            </a:r>
            <a:r>
              <a:rPr lang="en-US" dirty="0" err="1" smtClean="0"/>
              <a:t>tvolvedblogger</a:t>
            </a:r>
            <a:r>
              <a:rPr lang="en-US" dirty="0" smtClean="0"/>
              <a:t>', 'C@naryy3llow'));</a:t>
            </a:r>
          </a:p>
          <a:p>
            <a:pPr>
              <a:buNone/>
            </a:pPr>
            <a:r>
              <a:rPr lang="en-US" dirty="0" smtClean="0"/>
              <a:t>		return $query;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// Returns </a:t>
            </a:r>
            <a:r>
              <a:rPr lang="en-US" dirty="0" err="1" smtClean="0"/>
              <a:t>attendingGroup</a:t>
            </a:r>
            <a:r>
              <a:rPr lang="en-US" dirty="0" smtClean="0"/>
              <a:t>, </a:t>
            </a:r>
            <a:r>
              <a:rPr lang="en-US" dirty="0" err="1" smtClean="0"/>
              <a:t>calendarId</a:t>
            </a:r>
            <a:r>
              <a:rPr lang="en-US" dirty="0" smtClean="0"/>
              <a:t>, duration, </a:t>
            </a:r>
            <a:r>
              <a:rPr lang="en-US" dirty="0" err="1" smtClean="0"/>
              <a:t>startDate</a:t>
            </a:r>
            <a:r>
              <a:rPr lang="en-US" dirty="0" smtClean="0"/>
              <a:t>, </a:t>
            </a:r>
            <a:r>
              <a:rPr lang="en-US" dirty="0" err="1" smtClean="0"/>
              <a:t>createdBy</a:t>
            </a:r>
            <a:r>
              <a:rPr lang="en-US" dirty="0" smtClean="0"/>
              <a:t>, </a:t>
            </a:r>
            <a:r>
              <a:rPr lang="en-US" dirty="0" err="1" smtClean="0"/>
              <a:t>createdOn</a:t>
            </a:r>
            <a:r>
              <a:rPr lang="en-US" dirty="0" smtClean="0"/>
              <a:t>, </a:t>
            </a:r>
            <a:r>
              <a:rPr lang="en-US" dirty="0" err="1" smtClean="0"/>
              <a:t>o.objectId</a:t>
            </a:r>
            <a:r>
              <a:rPr lang="en-US" dirty="0" smtClean="0"/>
              <a:t>, parent, </a:t>
            </a:r>
            <a:r>
              <a:rPr lang="en-US" dirty="0" err="1" smtClean="0"/>
              <a:t>privateOwner</a:t>
            </a:r>
            <a:r>
              <a:rPr lang="en-US" dirty="0" smtClean="0"/>
              <a:t>, title</a:t>
            </a:r>
          </a:p>
          <a:p>
            <a:pPr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getCalendarObjects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$query = "SELECT </a:t>
            </a:r>
            <a:r>
              <a:rPr lang="en-US" dirty="0" err="1" smtClean="0"/>
              <a:t>attendingGroup</a:t>
            </a:r>
            <a:r>
              <a:rPr lang="en-US" dirty="0" smtClean="0"/>
              <a:t>, </a:t>
            </a:r>
            <a:r>
              <a:rPr lang="en-US" dirty="0" err="1" smtClean="0"/>
              <a:t>calendarId</a:t>
            </a:r>
            <a:r>
              <a:rPr lang="en-US" dirty="0" smtClean="0"/>
              <a:t>, duration, </a:t>
            </a:r>
            <a:r>
              <a:rPr lang="en-US" dirty="0" err="1" smtClean="0"/>
              <a:t>startDate</a:t>
            </a:r>
            <a:r>
              <a:rPr lang="en-US" dirty="0" smtClean="0"/>
              <a:t>, </a:t>
            </a:r>
            <a:r>
              <a:rPr lang="en-US" dirty="0" err="1" smtClean="0"/>
              <a:t>createdBy</a:t>
            </a:r>
            <a:r>
              <a:rPr lang="en-US" dirty="0" smtClean="0"/>
              <a:t>, </a:t>
            </a:r>
            <a:r>
              <a:rPr lang="en-US" dirty="0" err="1" smtClean="0"/>
              <a:t>createdOn</a:t>
            </a:r>
            <a:r>
              <a:rPr lang="en-US" dirty="0" smtClean="0"/>
              <a:t>, </a:t>
            </a:r>
            <a:r>
              <a:rPr lang="en-US" dirty="0" err="1" smtClean="0"/>
              <a:t>o.objectId</a:t>
            </a:r>
            <a:r>
              <a:rPr lang="en-US" dirty="0" smtClean="0"/>
              <a:t>, parent, </a:t>
            </a:r>
            <a:r>
              <a:rPr lang="en-US" dirty="0" err="1" smtClean="0"/>
              <a:t>privateOwner</a:t>
            </a:r>
            <a:r>
              <a:rPr lang="en-US" dirty="0" smtClean="0"/>
              <a:t>, title</a:t>
            </a:r>
          </a:p>
          <a:p>
            <a:pPr>
              <a:buNone/>
            </a:pPr>
            <a:r>
              <a:rPr lang="en-US" dirty="0" smtClean="0"/>
              <a:t>					FROM calendar AS c</a:t>
            </a:r>
          </a:p>
          <a:p>
            <a:pPr>
              <a:buNone/>
            </a:pPr>
            <a:r>
              <a:rPr lang="en-US" dirty="0" smtClean="0"/>
              <a:t>					JOIN object AS o</a:t>
            </a:r>
          </a:p>
          <a:p>
            <a:pPr>
              <a:buNone/>
            </a:pPr>
            <a:r>
              <a:rPr lang="en-US" dirty="0" smtClean="0"/>
              <a:t>					WHERE </a:t>
            </a:r>
            <a:r>
              <a:rPr lang="en-US" dirty="0" err="1" smtClean="0"/>
              <a:t>o.objectId</a:t>
            </a:r>
            <a:r>
              <a:rPr lang="en-US" dirty="0" smtClean="0"/>
              <a:t> = </a:t>
            </a:r>
            <a:r>
              <a:rPr lang="en-US" dirty="0" err="1" smtClean="0"/>
              <a:t>c.objectId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		return $query;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// Returns </a:t>
            </a:r>
            <a:r>
              <a:rPr lang="en-US" dirty="0" err="1" smtClean="0"/>
              <a:t>messageId</a:t>
            </a:r>
            <a:r>
              <a:rPr lang="en-US" dirty="0" smtClean="0"/>
              <a:t>, text, </a:t>
            </a:r>
            <a:r>
              <a:rPr lang="en-US" dirty="0" err="1" smtClean="0"/>
              <a:t>createdBy</a:t>
            </a:r>
            <a:r>
              <a:rPr lang="en-US" dirty="0" smtClean="0"/>
              <a:t>, </a:t>
            </a:r>
            <a:r>
              <a:rPr lang="en-US" dirty="0" err="1" smtClean="0"/>
              <a:t>createdOn</a:t>
            </a:r>
            <a:r>
              <a:rPr lang="en-US" dirty="0" smtClean="0"/>
              <a:t>, </a:t>
            </a:r>
            <a:r>
              <a:rPr lang="en-US" dirty="0" err="1" smtClean="0"/>
              <a:t>o.objectId</a:t>
            </a:r>
            <a:r>
              <a:rPr lang="en-US" dirty="0" smtClean="0"/>
              <a:t>, parent, </a:t>
            </a:r>
            <a:r>
              <a:rPr lang="en-US" dirty="0" err="1" smtClean="0"/>
              <a:t>privateOwner</a:t>
            </a:r>
            <a:r>
              <a:rPr lang="en-US" dirty="0" smtClean="0"/>
              <a:t>, title</a:t>
            </a:r>
          </a:p>
          <a:p>
            <a:pPr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getMessageObjects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$</a:t>
            </a:r>
            <a:r>
              <a:rPr lang="en-US" dirty="0" err="1" smtClean="0"/>
              <a:t>sql</a:t>
            </a:r>
            <a:r>
              <a:rPr lang="en-US" dirty="0" smtClean="0"/>
              <a:t> = "SELECT </a:t>
            </a:r>
            <a:r>
              <a:rPr lang="en-US" dirty="0" err="1" smtClean="0"/>
              <a:t>messageId</a:t>
            </a:r>
            <a:r>
              <a:rPr lang="en-US" dirty="0" smtClean="0"/>
              <a:t>, text, </a:t>
            </a:r>
            <a:r>
              <a:rPr lang="en-US" dirty="0" err="1" smtClean="0"/>
              <a:t>createdBy</a:t>
            </a:r>
            <a:r>
              <a:rPr lang="en-US" dirty="0" smtClean="0"/>
              <a:t>, </a:t>
            </a:r>
            <a:r>
              <a:rPr lang="en-US" dirty="0" err="1" smtClean="0"/>
              <a:t>createdOn</a:t>
            </a:r>
            <a:r>
              <a:rPr lang="en-US" dirty="0" smtClean="0"/>
              <a:t>, </a:t>
            </a:r>
            <a:r>
              <a:rPr lang="en-US" dirty="0" err="1" smtClean="0"/>
              <a:t>o.objectId</a:t>
            </a:r>
            <a:r>
              <a:rPr lang="en-US" dirty="0" smtClean="0"/>
              <a:t>, parent, </a:t>
            </a:r>
            <a:r>
              <a:rPr lang="en-US" dirty="0" err="1" smtClean="0"/>
              <a:t>privateOwner</a:t>
            </a:r>
            <a:r>
              <a:rPr lang="en-US" dirty="0" smtClean="0"/>
              <a:t>, title</a:t>
            </a:r>
          </a:p>
          <a:p>
            <a:pPr>
              <a:buNone/>
            </a:pPr>
            <a:r>
              <a:rPr lang="en-US" dirty="0" smtClean="0"/>
              <a:t>					FROM message AS m</a:t>
            </a:r>
          </a:p>
          <a:p>
            <a:pPr>
              <a:buNone/>
            </a:pPr>
            <a:r>
              <a:rPr lang="en-US" dirty="0" smtClean="0"/>
              <a:t>					JOIN object AS o</a:t>
            </a:r>
          </a:p>
          <a:p>
            <a:pPr>
              <a:buNone/>
            </a:pPr>
            <a:r>
              <a:rPr lang="en-US" dirty="0" smtClean="0"/>
              <a:t>					WHERE </a:t>
            </a:r>
            <a:r>
              <a:rPr lang="en-US" dirty="0" err="1" smtClean="0"/>
              <a:t>o.objectId</a:t>
            </a:r>
            <a:r>
              <a:rPr lang="en-US" dirty="0" smtClean="0"/>
              <a:t> = </a:t>
            </a:r>
            <a:r>
              <a:rPr lang="en-US" dirty="0" err="1" smtClean="0"/>
              <a:t>m.objectId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mysql_query</a:t>
            </a:r>
            <a:r>
              <a:rPr lang="en-US" dirty="0" smtClean="0"/>
              <a:t>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</a:t>
            </a:r>
            <a:r>
              <a:rPr lang="en-US" dirty="0" err="1" smtClean="0"/>
              <a:t>english</a:t>
            </a:r>
            <a:r>
              <a:rPr lang="en-US" dirty="0" smtClean="0"/>
              <a:t>(us).</a:t>
            </a:r>
            <a:r>
              <a:rPr lang="en-US" dirty="0" err="1" smtClean="0"/>
              <a:t>php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$GLOBALS['page'] = "index";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// template variables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import_request_variables</a:t>
            </a:r>
            <a:r>
              <a:rPr lang="en-US" dirty="0" smtClean="0"/>
              <a:t>('</a:t>
            </a:r>
            <a:r>
              <a:rPr lang="en-US" dirty="0" err="1" smtClean="0"/>
              <a:t>gpc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// Set up the </a:t>
            </a:r>
            <a:r>
              <a:rPr lang="en-US" dirty="0" err="1" smtClean="0"/>
              <a:t>langArray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$GLOBALS['</a:t>
            </a:r>
            <a:r>
              <a:rPr lang="en-US" dirty="0" err="1" smtClean="0"/>
              <a:t>langArray</a:t>
            </a:r>
            <a:r>
              <a:rPr lang="en-US" dirty="0" smtClean="0"/>
              <a:t>'] = array(</a:t>
            </a:r>
          </a:p>
          <a:p>
            <a:pPr>
              <a:buNone/>
            </a:pPr>
            <a:r>
              <a:rPr lang="en-US" dirty="0" smtClean="0"/>
              <a:t>		'title'			=&gt;	"Oforos. Organization for organizations.",</a:t>
            </a:r>
          </a:p>
          <a:p>
            <a:pPr>
              <a:buNone/>
            </a:pPr>
            <a:r>
              <a:rPr lang="en-US" dirty="0" smtClean="0"/>
              <a:t>		'description'	=&gt;	"",</a:t>
            </a:r>
          </a:p>
          <a:p>
            <a:pPr>
              <a:buNone/>
            </a:pPr>
            <a:r>
              <a:rPr lang="en-US" dirty="0" smtClean="0"/>
              <a:t>		'keywords'		=&gt;	"",</a:t>
            </a:r>
          </a:p>
          <a:p>
            <a:pPr>
              <a:buNone/>
            </a:pPr>
            <a:r>
              <a:rPr lang="en-US" dirty="0" smtClean="0"/>
              <a:t>		'author'		=&gt;	"Michael DeMaso (mdemaso@gmail.com); Matthew Massery ()",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documentType</a:t>
            </a:r>
            <a:r>
              <a:rPr lang="en-US" dirty="0" smtClean="0"/>
              <a:t>'	=&gt;	"&lt;!DOCTYPE html PUBLIC '-//W3C//DTD XHTML 1.0 Strict//EN' 'http://www.w3.org/TR/xhtml1/DTD/xhtml1-strict.dtd'&gt;",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siteURL</a:t>
            </a:r>
            <a:r>
              <a:rPr lang="en-US" dirty="0" smtClean="0"/>
              <a:t>'		=&gt;	"http://oforos.tvolved.com/",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homeURL</a:t>
            </a:r>
            <a:r>
              <a:rPr lang="en-US" dirty="0" smtClean="0"/>
              <a:t>'		=&gt;	"home/",</a:t>
            </a:r>
          </a:p>
          <a:p>
            <a:pPr>
              <a:buNone/>
            </a:pPr>
            <a:r>
              <a:rPr lang="en-US" dirty="0" smtClean="0"/>
              <a:t>		'home'			=&gt;	"home",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loginURL</a:t>
            </a:r>
            <a:r>
              <a:rPr lang="en-US" dirty="0" smtClean="0"/>
              <a:t>'		=&gt;	"login/",</a:t>
            </a:r>
          </a:p>
          <a:p>
            <a:pPr>
              <a:buNone/>
            </a:pPr>
            <a:r>
              <a:rPr lang="en-US" dirty="0" smtClean="0"/>
              <a:t>		'login'			=&gt;	"login",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threadsURL</a:t>
            </a:r>
            <a:r>
              <a:rPr lang="en-US" dirty="0" smtClean="0"/>
              <a:t>'	=&gt;	"threads/",</a:t>
            </a:r>
          </a:p>
          <a:p>
            <a:pPr>
              <a:buNone/>
            </a:pPr>
            <a:r>
              <a:rPr lang="en-US" dirty="0" smtClean="0"/>
              <a:t>		'threads'		=&gt;	"threads",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calendarURL</a:t>
            </a:r>
            <a:r>
              <a:rPr lang="en-US" dirty="0" smtClean="0"/>
              <a:t>'	=&gt;	"calendar/",</a:t>
            </a:r>
          </a:p>
          <a:p>
            <a:pPr>
              <a:buNone/>
            </a:pPr>
            <a:r>
              <a:rPr lang="en-US" dirty="0" smtClean="0"/>
              <a:t>		'calendar'		=&gt;	"calendar",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filesURL</a:t>
            </a:r>
            <a:r>
              <a:rPr lang="en-US" dirty="0" smtClean="0"/>
              <a:t>'		=&gt;	"files/",</a:t>
            </a:r>
          </a:p>
          <a:p>
            <a:pPr>
              <a:buNone/>
            </a:pPr>
            <a:r>
              <a:rPr lang="en-US" dirty="0" smtClean="0"/>
              <a:t>		'files'			=&gt;	"files",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contactsURL</a:t>
            </a:r>
            <a:r>
              <a:rPr lang="en-US" dirty="0" smtClean="0"/>
              <a:t>'	=&gt;	"contacts/",</a:t>
            </a:r>
          </a:p>
          <a:p>
            <a:pPr>
              <a:buNone/>
            </a:pPr>
            <a:r>
              <a:rPr lang="en-US" dirty="0" smtClean="0"/>
              <a:t>		'contacts'		=&gt;	"contacts",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aboutURL</a:t>
            </a:r>
            <a:r>
              <a:rPr lang="en-US" dirty="0" smtClean="0"/>
              <a:t>'		=&gt;	"about/",</a:t>
            </a:r>
          </a:p>
          <a:p>
            <a:pPr>
              <a:buNone/>
            </a:pPr>
            <a:r>
              <a:rPr lang="en-US" dirty="0" smtClean="0"/>
              <a:t>		'about'			=&gt;	"about",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user_id</a:t>
            </a:r>
            <a:r>
              <a:rPr lang="en-US" dirty="0" smtClean="0"/>
              <a:t>'		=&gt;	$_SESSION['SESS_MEMBER_ID'],</a:t>
            </a:r>
          </a:p>
          <a:p>
            <a:pPr>
              <a:buNone/>
            </a:pPr>
            <a:r>
              <a:rPr lang="en-US" dirty="0" smtClean="0"/>
              <a:t>		'</a:t>
            </a:r>
            <a:r>
              <a:rPr lang="en-US" dirty="0" err="1" smtClean="0"/>
              <a:t>user_name</a:t>
            </a:r>
            <a:r>
              <a:rPr lang="en-US" dirty="0" smtClean="0"/>
              <a:t>'		=&gt;	$_SESSION['SESS_MEMBER_USER_NAME'],</a:t>
            </a:r>
          </a:p>
          <a:p>
            <a:pPr>
              <a:buNone/>
            </a:pPr>
            <a:r>
              <a:rPr lang="en-US" dirty="0" smtClean="0"/>
              <a:t>		'time'			=&gt; date("D, M j Y G:i:s T")</a:t>
            </a:r>
          </a:p>
          <a:p>
            <a:pPr>
              <a:buNone/>
            </a:pPr>
            <a:r>
              <a:rPr lang="en-US" dirty="0" smtClean="0"/>
              <a:t>	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Code (</a:t>
            </a:r>
            <a:r>
              <a:rPr lang="en-US" sz="2800" dirty="0" err="1" smtClean="0"/>
              <a:t>pageContent</a:t>
            </a:r>
            <a:r>
              <a:rPr lang="en-US" sz="2800" dirty="0" smtClean="0"/>
              <a:t>() From contentCreator.php)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function </a:t>
            </a:r>
            <a:r>
              <a:rPr lang="en-US" dirty="0" err="1" smtClean="0"/>
              <a:t>pageContent</a:t>
            </a:r>
            <a:r>
              <a:rPr lang="en-US" dirty="0" smtClean="0"/>
              <a:t>($page) {</a:t>
            </a:r>
          </a:p>
          <a:p>
            <a:pPr>
              <a:buNone/>
            </a:pPr>
            <a:r>
              <a:rPr lang="en-US" dirty="0" smtClean="0"/>
              <a:t>		// Gets </a:t>
            </a:r>
            <a:r>
              <a:rPr lang="en-US" dirty="0" err="1" smtClean="0"/>
              <a:t>messageId</a:t>
            </a:r>
            <a:r>
              <a:rPr lang="en-US" dirty="0" smtClean="0"/>
              <a:t>, text, </a:t>
            </a:r>
            <a:r>
              <a:rPr lang="en-US" dirty="0" err="1" smtClean="0"/>
              <a:t>createdBy</a:t>
            </a:r>
            <a:r>
              <a:rPr lang="en-US" dirty="0" smtClean="0"/>
              <a:t>, </a:t>
            </a:r>
            <a:r>
              <a:rPr lang="en-US" dirty="0" err="1" smtClean="0"/>
              <a:t>createdOn</a:t>
            </a:r>
            <a:r>
              <a:rPr lang="en-US" dirty="0" smtClean="0"/>
              <a:t>, </a:t>
            </a:r>
            <a:r>
              <a:rPr lang="en-US" dirty="0" err="1" smtClean="0"/>
              <a:t>o.objectId</a:t>
            </a:r>
            <a:r>
              <a:rPr lang="en-US" dirty="0" smtClean="0"/>
              <a:t>, parent, </a:t>
            </a:r>
            <a:r>
              <a:rPr lang="en-US" dirty="0" err="1" smtClean="0"/>
              <a:t>privateOwner</a:t>
            </a:r>
            <a:r>
              <a:rPr lang="en-US" dirty="0" smtClean="0"/>
              <a:t>, title</a:t>
            </a:r>
          </a:p>
          <a:p>
            <a:pPr>
              <a:buNone/>
            </a:pPr>
            <a:r>
              <a:rPr lang="en-US" dirty="0" smtClean="0"/>
              <a:t>		$result = </a:t>
            </a:r>
            <a:r>
              <a:rPr lang="en-US" dirty="0" err="1" smtClean="0"/>
              <a:t>getMessageObjects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if (!$result) {</a:t>
            </a:r>
          </a:p>
          <a:p>
            <a:pPr>
              <a:buNone/>
            </a:pPr>
            <a:r>
              <a:rPr lang="en-US" dirty="0" smtClean="0"/>
              <a:t>			$GLOBALS['</a:t>
            </a:r>
            <a:r>
              <a:rPr lang="en-US" dirty="0" err="1" smtClean="0"/>
              <a:t>langArray</a:t>
            </a:r>
            <a:r>
              <a:rPr lang="en-US" dirty="0" smtClean="0"/>
              <a:t>']['message'] = "Error, error in the database!";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if (</a:t>
            </a:r>
            <a:r>
              <a:rPr lang="en-US" dirty="0" err="1" smtClean="0"/>
              <a:t>mysql_num_rows</a:t>
            </a:r>
            <a:r>
              <a:rPr lang="en-US" dirty="0" smtClean="0"/>
              <a:t>($result) == 0) {</a:t>
            </a:r>
          </a:p>
          <a:p>
            <a:pPr>
              <a:buNone/>
            </a:pPr>
            <a:r>
              <a:rPr lang="en-US" dirty="0" smtClean="0"/>
              <a:t>			$GLOBALS['</a:t>
            </a:r>
            <a:r>
              <a:rPr lang="en-US" dirty="0" err="1" smtClean="0"/>
              <a:t>langArray</a:t>
            </a:r>
            <a:r>
              <a:rPr lang="en-US" dirty="0" smtClean="0"/>
              <a:t>']['message'] = "Error, returned no result!";</a:t>
            </a:r>
          </a:p>
          <a:p>
            <a:pPr>
              <a:buNone/>
            </a:pPr>
            <a:r>
              <a:rPr lang="en-US" dirty="0" smtClean="0"/>
              <a:t>		}?&gt;</a:t>
            </a:r>
          </a:p>
          <a:p>
            <a:pPr>
              <a:buNone/>
            </a:pPr>
            <a:r>
              <a:rPr lang="en-US" dirty="0" smtClean="0"/>
              <a:t>		&lt;div id="</a:t>
            </a:r>
            <a:r>
              <a:rPr lang="en-US" dirty="0" err="1" smtClean="0"/>
              <a:t>pageContent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while ($row = </a:t>
            </a:r>
            <a:r>
              <a:rPr lang="en-US" dirty="0" err="1" smtClean="0"/>
              <a:t>mysql_fetch_assoc</a:t>
            </a:r>
            <a:r>
              <a:rPr lang="en-US" dirty="0" smtClean="0"/>
              <a:t>($result)) { ?&gt;</a:t>
            </a:r>
          </a:p>
          <a:p>
            <a:pPr>
              <a:buNone/>
            </a:pPr>
            <a:r>
              <a:rPr lang="en-US" dirty="0" smtClean="0"/>
              <a:t>			&lt;h2&gt;&lt;?</a:t>
            </a:r>
            <a:r>
              <a:rPr lang="en-US" dirty="0" err="1" smtClean="0"/>
              <a:t>php</a:t>
            </a:r>
            <a:r>
              <a:rPr lang="en-US" dirty="0" smtClean="0"/>
              <a:t> echo $title ?&gt;&lt;/h2&gt;</a:t>
            </a:r>
          </a:p>
          <a:p>
            <a:pPr>
              <a:buNone/>
            </a:pPr>
            <a:r>
              <a:rPr lang="en-US" dirty="0" smtClean="0"/>
              <a:t>			&lt;p&gt;&lt;?</a:t>
            </a:r>
            <a:r>
              <a:rPr lang="en-US" dirty="0" err="1" smtClean="0"/>
              <a:t>php</a:t>
            </a:r>
            <a:r>
              <a:rPr lang="en-US" dirty="0" smtClean="0"/>
              <a:t> echo $text ?&gt;&lt;/p&gt;</a:t>
            </a:r>
          </a:p>
          <a:p>
            <a:pPr>
              <a:buNone/>
            </a:pPr>
            <a:r>
              <a:rPr lang="en-US" dirty="0" smtClean="0"/>
              <a:t>			&lt;span id="</a:t>
            </a:r>
            <a:r>
              <a:rPr lang="en-US" dirty="0" err="1" smtClean="0"/>
              <a:t>createdBy</a:t>
            </a:r>
            <a:r>
              <a:rPr lang="en-US" dirty="0" smtClean="0"/>
              <a:t>"&gt;&lt;?</a:t>
            </a:r>
            <a:r>
              <a:rPr lang="en-US" dirty="0" err="1" smtClean="0"/>
              <a:t>php</a:t>
            </a:r>
            <a:r>
              <a:rPr lang="en-US" dirty="0" smtClean="0"/>
              <a:t> echo $</a:t>
            </a:r>
            <a:r>
              <a:rPr lang="en-US" dirty="0" err="1" smtClean="0"/>
              <a:t>createdBy</a:t>
            </a:r>
            <a:r>
              <a:rPr lang="en-US" dirty="0" smtClean="0"/>
              <a:t> ?&gt;&lt;/span&gt;</a:t>
            </a:r>
          </a:p>
          <a:p>
            <a:pPr>
              <a:buNone/>
            </a:pPr>
            <a:r>
              <a:rPr lang="en-US" dirty="0" smtClean="0"/>
              <a:t>			&lt;span id="</a:t>
            </a:r>
            <a:r>
              <a:rPr lang="en-US" dirty="0" err="1" smtClean="0"/>
              <a:t>createdOn</a:t>
            </a:r>
            <a:r>
              <a:rPr lang="en-US" dirty="0" smtClean="0"/>
              <a:t>"&gt;&lt;?</a:t>
            </a:r>
            <a:r>
              <a:rPr lang="en-US" dirty="0" err="1" smtClean="0"/>
              <a:t>php</a:t>
            </a:r>
            <a:r>
              <a:rPr lang="en-US" dirty="0" smtClean="0"/>
              <a:t> echo $</a:t>
            </a:r>
            <a:r>
              <a:rPr lang="en-US" dirty="0" err="1" smtClean="0"/>
              <a:t>createdOn</a:t>
            </a:r>
            <a:r>
              <a:rPr lang="en-US" dirty="0" smtClean="0"/>
              <a:t> ?&gt;&lt;/span&gt;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}?&gt;</a:t>
            </a:r>
          </a:p>
          <a:p>
            <a:pPr>
              <a:buNone/>
            </a:pPr>
            <a:r>
              <a:rPr lang="en-US" dirty="0" smtClean="0"/>
              <a:t>		&lt;/div&gt;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pPr lvl="1"/>
            <a:r>
              <a:rPr lang="en-US" dirty="0" smtClean="0"/>
              <a:t>Inspiration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Technologies</a:t>
            </a:r>
          </a:p>
          <a:p>
            <a:r>
              <a:rPr lang="en-US" dirty="0" smtClean="0"/>
              <a:t>Mock-ups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organization and centralizing of a group’s information and correspondence.</a:t>
            </a:r>
          </a:p>
          <a:p>
            <a:r>
              <a:rPr lang="en-US" dirty="0" smtClean="0"/>
              <a:t>Keeping track of member’s information and activities.</a:t>
            </a:r>
          </a:p>
          <a:p>
            <a:r>
              <a:rPr lang="en-US" dirty="0" smtClean="0"/>
              <a:t>Most organizations have a problem trying to inform its members.</a:t>
            </a:r>
          </a:p>
          <a:p>
            <a:r>
              <a:rPr lang="en-US" dirty="0" smtClean="0"/>
              <a:t>Make the management of members easier.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(Inspiration)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 Sigma Pi</a:t>
            </a:r>
          </a:p>
          <a:p>
            <a:pPr lvl="1"/>
            <a:r>
              <a:rPr lang="en-US" dirty="0" smtClean="0"/>
              <a:t>Terrible record keeping</a:t>
            </a:r>
          </a:p>
          <a:p>
            <a:pPr lvl="1"/>
            <a:r>
              <a:rPr lang="en-US" dirty="0" smtClean="0"/>
              <a:t>Poor attendance</a:t>
            </a:r>
          </a:p>
          <a:p>
            <a:pPr lvl="1"/>
            <a:r>
              <a:rPr lang="en-US" dirty="0" smtClean="0"/>
              <a:t>Member and group tasks are very unclear</a:t>
            </a:r>
          </a:p>
          <a:p>
            <a:pPr lvl="1"/>
            <a:r>
              <a:rPr lang="en-US" dirty="0" smtClean="0"/>
              <a:t>Non-standard communication</a:t>
            </a:r>
          </a:p>
          <a:p>
            <a:r>
              <a:rPr lang="en-US" dirty="0" smtClean="0"/>
              <a:t>CTL (Center for Teaching and Learning)</a:t>
            </a:r>
          </a:p>
          <a:p>
            <a:pPr lvl="1"/>
            <a:r>
              <a:rPr lang="en-US" dirty="0" smtClean="0"/>
              <a:t>Hard to use interface</a:t>
            </a:r>
          </a:p>
          <a:p>
            <a:pPr lvl="1"/>
            <a:r>
              <a:rPr lang="en-US" dirty="0" smtClean="0"/>
              <a:t>Inflexible for scheduling appointments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(People)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people have their own calendar</a:t>
            </a:r>
          </a:p>
          <a:p>
            <a:r>
              <a:rPr lang="en-US" dirty="0" smtClean="0"/>
              <a:t>Give them a personalized home view were their most recent conversations and upcoming events are located front and center</a:t>
            </a:r>
          </a:p>
          <a:p>
            <a:r>
              <a:rPr lang="en-US" dirty="0" smtClean="0"/>
              <a:t>Make it easy for them to talk and alert other people to what they are doing, via email or on the site</a:t>
            </a:r>
          </a:p>
          <a:p>
            <a:r>
              <a:rPr lang="en-US" dirty="0" smtClean="0"/>
              <a:t>Make it easy to use and understand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(Events)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ttendance keeping</a:t>
            </a:r>
          </a:p>
          <a:p>
            <a:pPr lvl="1"/>
            <a:r>
              <a:rPr lang="en-US" dirty="0" smtClean="0"/>
              <a:t>Including who is expected to show up</a:t>
            </a:r>
          </a:p>
          <a:p>
            <a:pPr lvl="1"/>
            <a:r>
              <a:rPr lang="en-US" dirty="0" smtClean="0"/>
              <a:t>Track individual absences</a:t>
            </a:r>
          </a:p>
          <a:p>
            <a:r>
              <a:rPr lang="en-US" dirty="0" smtClean="0"/>
              <a:t>Alerts and reminders for events</a:t>
            </a:r>
          </a:p>
          <a:p>
            <a:pPr lvl="1"/>
            <a:r>
              <a:rPr lang="en-US" dirty="0" smtClean="0"/>
              <a:t>Weekly summary and look ahead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(Communication)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 all organization communication</a:t>
            </a:r>
          </a:p>
          <a:p>
            <a:r>
              <a:rPr lang="en-US" dirty="0" smtClean="0"/>
              <a:t>Target those conversations to people who want or need to be a part of it</a:t>
            </a:r>
          </a:p>
          <a:p>
            <a:r>
              <a:rPr lang="en-US" dirty="0" smtClean="0"/>
              <a:t>Allow anyone in the group to post important news and sent our group wide alerts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(Technologies)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Tested, trusted and easy to deploy</a:t>
            </a:r>
          </a:p>
          <a:p>
            <a:pPr lvl="1"/>
            <a:r>
              <a:rPr lang="en-US" dirty="0" smtClean="0"/>
              <a:t>Not good for scaling, but for our target it is sufficient</a:t>
            </a:r>
          </a:p>
          <a:p>
            <a:r>
              <a:rPr lang="en-US" dirty="0" smtClean="0"/>
              <a:t>PHP (Hypertext Preprocessor)</a:t>
            </a:r>
          </a:p>
          <a:p>
            <a:pPr lvl="1"/>
            <a:r>
              <a:rPr lang="en-US" dirty="0" smtClean="0"/>
              <a:t>Test and used environment</a:t>
            </a:r>
          </a:p>
          <a:p>
            <a:pPr lvl="1"/>
            <a:r>
              <a:rPr lang="en-US" dirty="0" smtClean="0"/>
              <a:t>Easy to code and scale</a:t>
            </a:r>
          </a:p>
          <a:p>
            <a:pPr lvl="1"/>
            <a:r>
              <a:rPr lang="en-US" dirty="0" smtClean="0"/>
              <a:t>Built-in support for </a:t>
            </a:r>
            <a:r>
              <a:rPr lang="en-US" dirty="0" err="1" smtClean="0"/>
              <a:t>MySQL</a:t>
            </a:r>
            <a:r>
              <a:rPr lang="en-US" dirty="0" smtClean="0"/>
              <a:t> and many other things we need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(Technologies)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</a:p>
          <a:p>
            <a:pPr lvl="1"/>
            <a:r>
              <a:rPr lang="en-US" dirty="0" smtClean="0"/>
              <a:t>Local storage, good for limiting the number of SQL queries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Used for user experience</a:t>
            </a:r>
          </a:p>
          <a:p>
            <a:r>
              <a:rPr lang="en-US" dirty="0" smtClean="0"/>
              <a:t>CSS (Cascading Style Sheets)</a:t>
            </a:r>
          </a:p>
          <a:p>
            <a:pPr lvl="1"/>
            <a:r>
              <a:rPr lang="en-US" dirty="0" smtClean="0"/>
              <a:t>Simplify the code for the user interface, helps with lowering the amount of data transmitted for each page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3600</TotalTime>
  <Words>388</Words>
  <Application>Microsoft Office PowerPoint</Application>
  <PresentationFormat>On-screen Show (4:3)</PresentationFormat>
  <Paragraphs>195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Foundry</vt:lpstr>
      <vt:lpstr>Oforos</vt:lpstr>
      <vt:lpstr>Outline</vt:lpstr>
      <vt:lpstr>Project Overview</vt:lpstr>
      <vt:lpstr>Project Overview (Inspiration)</vt:lpstr>
      <vt:lpstr>Goals (People)</vt:lpstr>
      <vt:lpstr>Goals (Events)</vt:lpstr>
      <vt:lpstr>Goals (Communication)</vt:lpstr>
      <vt:lpstr>Goals (Technologies)</vt:lpstr>
      <vt:lpstr>Goals (Technologies) Cont.</vt:lpstr>
      <vt:lpstr>Goals (Technologies) Cont.</vt:lpstr>
      <vt:lpstr>Mock-Ups (Site Design)</vt:lpstr>
      <vt:lpstr>Mock-Ups (Database)</vt:lpstr>
      <vt:lpstr>Code (Main Entrance)</vt:lpstr>
      <vt:lpstr>Code (Index.php)</vt:lpstr>
      <vt:lpstr>Code (Part of sqlFunctions.php)</vt:lpstr>
      <vt:lpstr>Code (english(us).php)</vt:lpstr>
      <vt:lpstr>Code (pageContent() From contentCreator.php)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DeMaso</dc:creator>
  <cp:lastModifiedBy>Michael DeMaso</cp:lastModifiedBy>
  <cp:revision>144</cp:revision>
  <dcterms:created xsi:type="dcterms:W3CDTF">2010-07-15T16:36:58Z</dcterms:created>
  <dcterms:modified xsi:type="dcterms:W3CDTF">2010-07-18T04:37:47Z</dcterms:modified>
</cp:coreProperties>
</file>