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56" r:id="rId4"/>
    <p:sldId id="257" r:id="rId5"/>
    <p:sldId id="264" r:id="rId6"/>
    <p:sldId id="258" r:id="rId7"/>
    <p:sldId id="259" r:id="rId8"/>
    <p:sldId id="265" r:id="rId9"/>
    <p:sldId id="260" r:id="rId10"/>
    <p:sldId id="262" r:id="rId11"/>
    <p:sldId id="269" r:id="rId12"/>
    <p:sldId id="267" r:id="rId13"/>
    <p:sldId id="268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1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2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2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1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7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5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2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1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2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6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8C107-6F8D-4B21-8691-4E1EDA2C9733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4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windows/wsl/install-win10" TargetMode="External"/><Relationship Id="rId5" Type="http://schemas.openxmlformats.org/officeDocument/2006/relationships/hyperlink" Target="https://visualstudio.microsoft.com/vs/" TargetMode="External"/><Relationship Id="rId4" Type="http://schemas.openxmlformats.org/officeDocument/2006/relationships/hyperlink" Target="https://cmake.org/download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ogerdudler.github.io/git-guide/" TargetMode="External"/><Relationship Id="rId2" Type="http://schemas.openxmlformats.org/officeDocument/2006/relationships/hyperlink" Target="https://www.liquidlight.co.uk/blog/git-for-beginners-an-overview-and-basic-workflow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xvwBtODV0m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.nykl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git-for-windows/git/releases/download/v2.23.0.windows.1/Git-2.23.0-64-bit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</a:t>
            </a:r>
            <a:r>
              <a:rPr lang="en-US" dirty="0" err="1" smtClean="0"/>
              <a:t>Git</a:t>
            </a:r>
            <a:r>
              <a:rPr lang="en-US" dirty="0" smtClean="0"/>
              <a:t>, MSVC, </a:t>
            </a:r>
            <a:r>
              <a:rPr lang="en-US" dirty="0" err="1" smtClean="0"/>
              <a:t>CMake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Scott </a:t>
            </a:r>
            <a:r>
              <a:rPr lang="en-US" dirty="0" err="1" smtClean="0"/>
              <a:t>Nykl</a:t>
            </a:r>
            <a:endParaRPr lang="en-US" dirty="0" smtClean="0"/>
          </a:p>
          <a:p>
            <a:r>
              <a:rPr lang="en-US" dirty="0" smtClean="0"/>
              <a:t>CSCE593</a:t>
            </a:r>
          </a:p>
        </p:txBody>
      </p:sp>
    </p:spTree>
    <p:extLst>
      <p:ext uri="{BB962C8B-B14F-4D97-AF65-F5344CB8AC3E}">
        <p14:creationId xmlns:p14="http://schemas.microsoft.com/office/powerpoint/2010/main" val="4130657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Download &amp;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for Windows (latest </a:t>
            </a:r>
            <a:r>
              <a:rPr lang="en-US" dirty="0" smtClean="0"/>
              <a:t>2.23.0)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git-scm.com/download/win</a:t>
            </a:r>
            <a:endParaRPr lang="en-US" dirty="0" smtClean="0"/>
          </a:p>
          <a:p>
            <a:r>
              <a:rPr lang="en-US" dirty="0" smtClean="0"/>
              <a:t>Nice GUI Front End for GIT </a:t>
            </a:r>
            <a:r>
              <a:rPr lang="en-US" dirty="0" err="1" smtClean="0"/>
              <a:t>TortiseGIT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https://tortoisegit.org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sz="2400" dirty="0" err="1" smtClean="0"/>
              <a:t>CMake</a:t>
            </a:r>
            <a:r>
              <a:rPr lang="en-US" sz="2400" dirty="0" smtClean="0"/>
              <a:t> 3.15.3 – Cross platform build tool </a:t>
            </a:r>
            <a:r>
              <a:rPr lang="en-US" sz="2400" dirty="0">
                <a:hlinkClick r:id="rId4"/>
              </a:rPr>
              <a:t>https://cmake.org/download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MSVC 2019 C++ Compiler &amp; IDE </a:t>
            </a:r>
            <a:r>
              <a:rPr lang="en-US" sz="2400" dirty="0">
                <a:hlinkClick r:id="rId5"/>
              </a:rPr>
              <a:t>https://visualstudio.microsoft.com/vs</a:t>
            </a:r>
            <a:r>
              <a:rPr lang="en-US" sz="2400" dirty="0" smtClean="0">
                <a:hlinkClick r:id="rId5"/>
              </a:rPr>
              <a:t>/</a:t>
            </a:r>
            <a:endParaRPr lang="en-US" sz="2400" dirty="0" smtClean="0"/>
          </a:p>
          <a:p>
            <a:r>
              <a:rPr lang="en-US" sz="1800" dirty="0" smtClean="0"/>
              <a:t>Windows Subsystem for Linux (WSL) (</a:t>
            </a:r>
            <a:r>
              <a:rPr lang="en-US" sz="1800" dirty="0">
                <a:hlinkClick r:id="rId6"/>
              </a:rPr>
              <a:t>https://</a:t>
            </a:r>
            <a:r>
              <a:rPr lang="en-US" sz="1800" dirty="0" smtClean="0">
                <a:hlinkClick r:id="rId6"/>
              </a:rPr>
              <a:t>docs.microsoft.com/en-us/windows/wsl/install-win10</a:t>
            </a:r>
            <a:r>
              <a:rPr lang="en-US" sz="1800" dirty="0" smtClean="0"/>
              <a:t>)</a:t>
            </a:r>
          </a:p>
          <a:p>
            <a:pPr lvl="1"/>
            <a:r>
              <a:rPr lang="en-US" sz="2000" dirty="0" smtClean="0"/>
              <a:t>Install Ubuntu 18.04</a:t>
            </a:r>
          </a:p>
          <a:p>
            <a:pPr lvl="1"/>
            <a:r>
              <a:rPr lang="en-US" sz="2000" dirty="0" smtClean="0"/>
              <a:t>Login and install GNU Compiler (</a:t>
            </a:r>
            <a:r>
              <a:rPr lang="en-US" sz="2000" dirty="0" err="1" smtClean="0"/>
              <a:t>sudo</a:t>
            </a:r>
            <a:r>
              <a:rPr lang="en-US" sz="2000" dirty="0" smtClean="0"/>
              <a:t> apt install g++)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50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MSVC 2019 Community Install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Desktop &amp; Mobile</a:t>
            </a:r>
          </a:p>
          <a:p>
            <a:pPr lvl="1"/>
            <a:r>
              <a:rPr lang="en-US" dirty="0" smtClean="0"/>
              <a:t>Desktop Development with C++ (Check this checkbox)</a:t>
            </a:r>
          </a:p>
          <a:p>
            <a:r>
              <a:rPr lang="en-US" dirty="0" smtClean="0"/>
              <a:t>Gaming</a:t>
            </a:r>
          </a:p>
          <a:p>
            <a:pPr lvl="1"/>
            <a:r>
              <a:rPr lang="en-US" dirty="0" smtClean="0"/>
              <a:t>Game development with C++ (Check this checkbox)</a:t>
            </a:r>
          </a:p>
          <a:p>
            <a:r>
              <a:rPr lang="en-US" dirty="0" smtClean="0"/>
              <a:t>Other Toolsets</a:t>
            </a:r>
          </a:p>
          <a:p>
            <a:pPr lvl="1"/>
            <a:r>
              <a:rPr lang="en-US" dirty="0" smtClean="0"/>
              <a:t>Linux development with C++ (Check this checkbox)</a:t>
            </a:r>
          </a:p>
          <a:p>
            <a:pPr lvl="1"/>
            <a:endParaRPr lang="en-US" dirty="0"/>
          </a:p>
          <a:p>
            <a:r>
              <a:rPr lang="en-US" dirty="0" smtClean="0"/>
              <a:t>Total space required to install ~6.94GB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85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 Commit and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Version Control System</a:t>
            </a:r>
          </a:p>
          <a:p>
            <a:r>
              <a:rPr lang="en-US" sz="1800" dirty="0" smtClean="0"/>
              <a:t>GIT for Beginners (</a:t>
            </a:r>
            <a:r>
              <a:rPr lang="en-US" sz="1800" dirty="0">
                <a:hlinkClick r:id="rId2"/>
              </a:rPr>
              <a:t>https://www.liquidlight.co.uk/blog/git-for-beginners-an-overview-and-basic-workflow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)</a:t>
            </a:r>
          </a:p>
          <a:p>
            <a:r>
              <a:rPr lang="en-US" sz="2000" dirty="0"/>
              <a:t>Quick Reference for many common tasks (</a:t>
            </a:r>
            <a:r>
              <a:rPr lang="en-US" sz="2000" dirty="0">
                <a:hlinkClick r:id="rId3"/>
              </a:rPr>
              <a:t>https://rogerdudler.github.io/git-guide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YouTube 5 min video: </a:t>
            </a:r>
            <a:r>
              <a:rPr lang="en-US" sz="2000" dirty="0">
                <a:hlinkClick r:id="rId4"/>
              </a:rPr>
              <a:t>https://www.youtube.com/watch?v=xvwBtODV0ms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5703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2800" y="365125"/>
            <a:ext cx="5461000" cy="1325563"/>
          </a:xfrm>
        </p:spPr>
        <p:txBody>
          <a:bodyPr/>
          <a:lstStyle/>
          <a:p>
            <a:r>
              <a:rPr lang="en-US" dirty="0" smtClean="0"/>
              <a:t>Quick Hello World for GIT – code/00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5809376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929" y="2209800"/>
            <a:ext cx="6374070" cy="46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3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-- DO NOT do these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*NOT* commit temporary Files </a:t>
            </a:r>
            <a:r>
              <a:rPr lang="en-US" dirty="0" smtClean="0"/>
              <a:t> or Folders to Repo (wastes space)</a:t>
            </a:r>
          </a:p>
          <a:p>
            <a:r>
              <a:rPr lang="en-US" dirty="0" smtClean="0"/>
              <a:t>Do *NOT* add frequently changing binary files to repo (no exes or </a:t>
            </a:r>
            <a:r>
              <a:rPr lang="en-US" dirty="0" err="1" smtClean="0"/>
              <a:t>objs</a:t>
            </a:r>
            <a:r>
              <a:rPr lang="en-US" dirty="0" smtClean="0"/>
              <a:t> or </a:t>
            </a:r>
            <a:r>
              <a:rPr lang="en-US" dirty="0" err="1" smtClean="0"/>
              <a:t>vcxproj</a:t>
            </a:r>
            <a:r>
              <a:rPr lang="en-US" dirty="0" smtClean="0"/>
              <a:t> or </a:t>
            </a:r>
            <a:r>
              <a:rPr lang="en-US" dirty="0" err="1" smtClean="0"/>
              <a:t>sln</a:t>
            </a:r>
            <a:r>
              <a:rPr lang="en-US" dirty="0" smtClean="0"/>
              <a:t> or cwin64/ (will conflict with group members)</a:t>
            </a:r>
          </a:p>
          <a:p>
            <a:r>
              <a:rPr lang="en-US" dirty="0" smtClean="0"/>
              <a:t>Do *NOT* commit passwords in shared repos</a:t>
            </a:r>
          </a:p>
          <a:p>
            <a:r>
              <a:rPr lang="en-US" dirty="0" smtClean="0"/>
              <a:t>Cannot remove a file once it is pushed – it is there “forever”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65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Cmake</a:t>
            </a:r>
            <a:r>
              <a:rPr lang="en-US" dirty="0" smtClean="0"/>
              <a:t> – Cross Platform Build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Windows, Linux, OS X, Android, iOS, Arduino, Solaris, FreeBSD</a:t>
            </a:r>
          </a:p>
          <a:p>
            <a:r>
              <a:rPr lang="en-US" dirty="0" smtClean="0"/>
              <a:t>x86, x86_64, x87, ARM32, ARM64, PowerPC, RISC-V</a:t>
            </a:r>
          </a:p>
          <a:p>
            <a:r>
              <a:rPr lang="en-US" dirty="0" smtClean="0"/>
              <a:t>Special Micro-code to accelerate special instructions MMX, SSE, H.265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0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71475"/>
            <a:ext cx="10515600" cy="1325563"/>
          </a:xfrm>
        </p:spPr>
        <p:txBody>
          <a:bodyPr/>
          <a:lstStyle/>
          <a:p>
            <a:r>
              <a:rPr lang="en-US" dirty="0" smtClean="0"/>
              <a:t>Login to </a:t>
            </a:r>
            <a:r>
              <a:rPr lang="en-US" dirty="0" smtClean="0">
                <a:hlinkClick r:id="rId2"/>
              </a:rPr>
              <a:t>https://git.nykl.net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40" y="636905"/>
            <a:ext cx="10515600" cy="4351338"/>
          </a:xfrm>
        </p:spPr>
        <p:txBody>
          <a:bodyPr/>
          <a:lstStyle/>
          <a:p>
            <a:r>
              <a:rPr lang="en-US" dirty="0" smtClean="0"/>
              <a:t>Username is </a:t>
            </a:r>
            <a:r>
              <a:rPr lang="en-US" dirty="0" err="1" smtClean="0"/>
              <a:t>first.last</a:t>
            </a:r>
            <a:r>
              <a:rPr lang="en-US" dirty="0" smtClean="0"/>
              <a:t> (as in first.last@afit.edu)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267" y="1122503"/>
            <a:ext cx="9132253" cy="541060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869440" y="3947160"/>
            <a:ext cx="4597400" cy="812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3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 csce593/csce593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32269-2C01-4663-BE55-17C657709B25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293" y="1406384"/>
            <a:ext cx="8527733" cy="703911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8890873" y="3180080"/>
            <a:ext cx="471567" cy="5174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704" y="1534160"/>
            <a:ext cx="9487535" cy="49469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 Fork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32269-2C01-4663-BE55-17C657709B2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" name="Oval 5"/>
          <p:cNvSpPr/>
          <p:nvPr/>
        </p:nvSpPr>
        <p:spPr>
          <a:xfrm>
            <a:off x="4110990" y="4191000"/>
            <a:ext cx="1828800" cy="167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41" y="1590039"/>
            <a:ext cx="10454433" cy="582231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434590" y="1835943"/>
            <a:ext cx="1238250" cy="472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6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93" y="1300480"/>
            <a:ext cx="9385791" cy="44618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2 Projects Exist!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32269-2C01-4663-BE55-17C657709B2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Oval 5"/>
          <p:cNvSpPr/>
          <p:nvPr/>
        </p:nvSpPr>
        <p:spPr>
          <a:xfrm>
            <a:off x="1287780" y="4409281"/>
            <a:ext cx="29337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3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Setup GIT on Your Machine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0" y="6356350"/>
            <a:ext cx="12075160" cy="1450975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hlinkClick r:id="rId2"/>
              </a:rPr>
              <a:t>https://</a:t>
            </a:r>
            <a:r>
              <a:rPr lang="en-US" altLang="en-US" sz="2000" dirty="0" smtClean="0">
                <a:hlinkClick r:id="rId2"/>
              </a:rPr>
              <a:t>github.com/git-for-windows/git/releases/download/v2.23.0.windows.1/Git-2.23.0-64-bit.exe</a:t>
            </a:r>
            <a:r>
              <a:rPr lang="en-US" altLang="en-US" sz="2000" dirty="0" smtClean="0"/>
              <a:t> 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5C9545-955E-4DEB-87AF-7AEBE44EA451}" type="slidenum">
              <a:rPr lang="en-US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7</a:t>
            </a:fld>
            <a:endParaRPr lang="en-US" altLang="en-US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520" y="657066"/>
            <a:ext cx="4800600" cy="544003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9692640" y="4795520"/>
            <a:ext cx="9144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51" y="1822768"/>
            <a:ext cx="6143569" cy="333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6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URL to Your Forked </a:t>
            </a:r>
            <a:r>
              <a:rPr lang="en-US" dirty="0" err="1" smtClean="0"/>
              <a:t>Git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2781"/>
            <a:ext cx="9791065" cy="465448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354580" y="1788001"/>
            <a:ext cx="155194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216140" y="4079081"/>
            <a:ext cx="29337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448" y="225286"/>
            <a:ext cx="7767637" cy="9969399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9" idx="1"/>
          </p:cNvCxnSpPr>
          <p:nvPr/>
        </p:nvCxnSpPr>
        <p:spPr>
          <a:xfrm flipH="1">
            <a:off x="6949016" y="293752"/>
            <a:ext cx="1060451" cy="319603"/>
          </a:xfrm>
          <a:prstGeom prst="straightConnector1">
            <a:avLst/>
          </a:prstGeom>
          <a:ln w="222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09467" y="109086"/>
            <a:ext cx="254635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Your Username here</a:t>
            </a:r>
            <a:endParaRPr lang="en-US" dirty="0"/>
          </a:p>
        </p:txBody>
      </p:sp>
      <p:cxnSp>
        <p:nvCxnSpPr>
          <p:cNvPr id="7" name="Straight Arrow Connector 6"/>
          <p:cNvCxnSpPr>
            <a:stCxn id="8" idx="1"/>
          </p:cNvCxnSpPr>
          <p:nvPr/>
        </p:nvCxnSpPr>
        <p:spPr>
          <a:xfrm flipH="1">
            <a:off x="5683250" y="5552559"/>
            <a:ext cx="2303462" cy="930791"/>
          </a:xfrm>
          <a:prstGeom prst="straightConnector1">
            <a:avLst/>
          </a:prstGeom>
          <a:ln w="222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86712" y="4675396"/>
            <a:ext cx="4123267" cy="17543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At a later time, the professor will add content to repo. The student (you) can immediately get this new information by pulling from the upstream repository on the master branch. i.e.,</a:t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pull upstream master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15" idx="1"/>
          </p:cNvCxnSpPr>
          <p:nvPr/>
        </p:nvCxnSpPr>
        <p:spPr>
          <a:xfrm flipH="1" flipV="1">
            <a:off x="7171267" y="1160105"/>
            <a:ext cx="838200" cy="88387"/>
          </a:xfrm>
          <a:prstGeom prst="straightConnector1">
            <a:avLst/>
          </a:prstGeom>
          <a:ln w="222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09467" y="925326"/>
            <a:ext cx="4373033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Clones files from your forked repository to your local hard drive at /c/courses/csce593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9" idx="1"/>
          </p:cNvCxnSpPr>
          <p:nvPr/>
        </p:nvCxnSpPr>
        <p:spPr>
          <a:xfrm flipH="1">
            <a:off x="5391150" y="2313516"/>
            <a:ext cx="3150658" cy="777919"/>
          </a:xfrm>
          <a:prstGeom prst="straightConnector1">
            <a:avLst/>
          </a:prstGeom>
          <a:ln w="222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41808" y="1651796"/>
            <a:ext cx="3726392" cy="132343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Tells your local repository to add an upstream branch (pointing to the original repo from which you forked). This way, when I add new files to that repo, you can pull them into your forked repo.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38654" y="2313516"/>
            <a:ext cx="2724151" cy="5847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View all remotes associated with your local repository</a:t>
            </a:r>
            <a:endParaRPr lang="en-US" sz="1600" dirty="0"/>
          </a:p>
        </p:txBody>
      </p:sp>
      <p:cxnSp>
        <p:nvCxnSpPr>
          <p:cNvPr id="26" name="Straight Arrow Connector 25"/>
          <p:cNvCxnSpPr>
            <a:stCxn id="24" idx="3"/>
          </p:cNvCxnSpPr>
          <p:nvPr/>
        </p:nvCxnSpPr>
        <p:spPr>
          <a:xfrm>
            <a:off x="2962805" y="2605904"/>
            <a:ext cx="542925" cy="69670"/>
          </a:xfrm>
          <a:prstGeom prst="straightConnector1">
            <a:avLst/>
          </a:prstGeom>
          <a:ln w="222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7312" y="3414182"/>
            <a:ext cx="2724151" cy="156966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Pull latest files from the upstream (original, non-forked repo) into your local repo. You may then push these files to your forked repo on the server via </a:t>
            </a:r>
            <a:r>
              <a:rPr lang="en-US" sz="1600" dirty="0" err="1" smtClean="0"/>
              <a:t>git</a:t>
            </a:r>
            <a:r>
              <a:rPr lang="en-US" sz="1600" dirty="0" smtClean="0"/>
              <a:t> push.</a:t>
            </a:r>
            <a:endParaRPr lang="en-US" sz="1600" dirty="0"/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811463" y="4199012"/>
            <a:ext cx="528637" cy="715888"/>
          </a:xfrm>
          <a:prstGeom prst="straightConnector1">
            <a:avLst/>
          </a:prstGeom>
          <a:ln w="222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1" idx="1"/>
          </p:cNvCxnSpPr>
          <p:nvPr/>
        </p:nvCxnSpPr>
        <p:spPr>
          <a:xfrm flipH="1">
            <a:off x="7499350" y="7566395"/>
            <a:ext cx="723768" cy="1863355"/>
          </a:xfrm>
          <a:prstGeom prst="straightConnector1">
            <a:avLst/>
          </a:prstGeom>
          <a:ln w="222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23118" y="7150896"/>
            <a:ext cx="3726392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These new files are now on your hard drive or have been updated to </a:t>
            </a:r>
            <a:r>
              <a:rPr lang="en-US" sz="1600" smtClean="0"/>
              <a:t>newer versions.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3394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496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Getting Git, MSVC, CMake</vt:lpstr>
      <vt:lpstr>Login to https://git.nykl.net </vt:lpstr>
      <vt:lpstr>Fork csce593/csce593</vt:lpstr>
      <vt:lpstr>Confirm Fork</vt:lpstr>
      <vt:lpstr>Confirm Success</vt:lpstr>
      <vt:lpstr>Now 2 Projects Exist!</vt:lpstr>
      <vt:lpstr>Setup GIT on Your Machine</vt:lpstr>
      <vt:lpstr>Copy URL to Your Forked Git Repo</vt:lpstr>
      <vt:lpstr>PowerPoint Presentation</vt:lpstr>
      <vt:lpstr>What to Download &amp; Install</vt:lpstr>
      <vt:lpstr>MSVC 2019 Community Install Options</vt:lpstr>
      <vt:lpstr>What is GIT Commit and Push</vt:lpstr>
      <vt:lpstr>Quick Hello World for GIT – code/00</vt:lpstr>
      <vt:lpstr>GIT -- DO NOT do these things</vt:lpstr>
      <vt:lpstr>Cmake – Cross Platform Build Tool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Fork csce486/csce486</dc:title>
  <dc:creator>user</dc:creator>
  <cp:lastModifiedBy>user</cp:lastModifiedBy>
  <cp:revision>41</cp:revision>
  <dcterms:created xsi:type="dcterms:W3CDTF">2017-06-23T21:18:03Z</dcterms:created>
  <dcterms:modified xsi:type="dcterms:W3CDTF">2019-09-30T21:33:51Z</dcterms:modified>
</cp:coreProperties>
</file>